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40"/>
  </p:notesMasterIdLst>
  <p:sldIdLst>
    <p:sldId id="256" r:id="rId2"/>
    <p:sldId id="259" r:id="rId3"/>
    <p:sldId id="261" r:id="rId4"/>
    <p:sldId id="263" r:id="rId5"/>
    <p:sldId id="342" r:id="rId6"/>
    <p:sldId id="307" r:id="rId7"/>
    <p:sldId id="264" r:id="rId8"/>
    <p:sldId id="313" r:id="rId9"/>
    <p:sldId id="314" r:id="rId10"/>
    <p:sldId id="315" r:id="rId11"/>
    <p:sldId id="316" r:id="rId12"/>
    <p:sldId id="317" r:id="rId13"/>
    <p:sldId id="268" r:id="rId14"/>
    <p:sldId id="318" r:id="rId15"/>
    <p:sldId id="319" r:id="rId16"/>
    <p:sldId id="320" r:id="rId17"/>
    <p:sldId id="321" r:id="rId18"/>
    <p:sldId id="322" r:id="rId19"/>
    <p:sldId id="325" r:id="rId20"/>
    <p:sldId id="326" r:id="rId21"/>
    <p:sldId id="327" r:id="rId22"/>
    <p:sldId id="324" r:id="rId23"/>
    <p:sldId id="328" r:id="rId24"/>
    <p:sldId id="330" r:id="rId25"/>
    <p:sldId id="333" r:id="rId26"/>
    <p:sldId id="334" r:id="rId27"/>
    <p:sldId id="308" r:id="rId28"/>
    <p:sldId id="272" r:id="rId29"/>
    <p:sldId id="335" r:id="rId30"/>
    <p:sldId id="336" r:id="rId31"/>
    <p:sldId id="338" r:id="rId32"/>
    <p:sldId id="309" r:id="rId33"/>
    <p:sldId id="337" r:id="rId34"/>
    <p:sldId id="339" r:id="rId35"/>
    <p:sldId id="310" r:id="rId36"/>
    <p:sldId id="258" r:id="rId37"/>
    <p:sldId id="340" r:id="rId38"/>
    <p:sldId id="341" r:id="rId39"/>
  </p:sldIdLst>
  <p:sldSz cx="9144000" cy="5143500" type="screen16x9"/>
  <p:notesSz cx="6858000" cy="9144000"/>
  <p:embeddedFontLst>
    <p:embeddedFont>
      <p:font typeface="Acme" panose="020B0604020202020204" charset="0"/>
      <p:regular r:id="rId41"/>
    </p:embeddedFont>
    <p:embeddedFont>
      <p:font typeface="Candara" panose="020E0502030303020204" pitchFamily="34" charset="0"/>
      <p:regular r:id="rId42"/>
      <p:bold r:id="rId43"/>
      <p:italic r:id="rId44"/>
      <p:boldItalic r:id="rId45"/>
    </p:embeddedFont>
    <p:embeddedFont>
      <p:font typeface="Congenial Black" panose="02000503040000020004" pitchFamily="2" charset="0"/>
      <p:bold r:id="rId46"/>
      <p:boldItalic r:id="rId47"/>
    </p:embeddedFont>
    <p:embeddedFont>
      <p:font typeface="Open Sans ExtraBold" panose="020B0906030804020204" pitchFamily="34" charset="0"/>
      <p:bold r:id="rId48"/>
      <p:boldItalic r:id="rId49"/>
    </p:embeddedFont>
    <p:embeddedFont>
      <p:font typeface="Open Sans SemiBold" panose="020B0706030804020204" pitchFamily="3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481">
          <p15:clr>
            <a:srgbClr val="9AA0A6"/>
          </p15:clr>
        </p15:guide>
        <p15:guide id="2" pos="1080">
          <p15:clr>
            <a:srgbClr val="9AA0A6"/>
          </p15:clr>
        </p15:guide>
        <p15:guide id="3" pos="475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C93204-E88A-4A65-946E-1E5E44C9C368}">
  <a:tblStyle styleId="{56C93204-E88A-4A65-946E-1E5E44C9C3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9" autoAdjust="0"/>
    <p:restoredTop sz="94404" autoAdjust="0"/>
  </p:normalViewPr>
  <p:slideViewPr>
    <p:cSldViewPr snapToGrid="0">
      <p:cViewPr varScale="1">
        <p:scale>
          <a:sx n="93" d="100"/>
          <a:sy n="93" d="100"/>
        </p:scale>
        <p:origin x="520" y="44"/>
      </p:cViewPr>
      <p:guideLst>
        <p:guide orient="horz" pos="1481"/>
        <p:guide pos="1080"/>
        <p:guide pos="475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s>
</file>

<file path=ppt/media/image1.pn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a070f80a6b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a070f80a6b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9430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a070f80a6b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a070f80a6b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32039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a070f80a6b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a070f80a6b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04444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3976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52780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72302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77275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09686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0694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9c99374d6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9c99374d6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48348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86069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29469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4590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58371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15348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9c239c443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9c239c443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1158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a070f80a6b_1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a070f80a6b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70745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a0b3ebc9a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a0b3ebc9a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a0b3ebc9a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a0b3ebc9a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75030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a070f80a6b_1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a070f80a6b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a0b3ebc9a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a0b3ebc9a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66655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a0b3ebc9a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a0b3ebc9a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45633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a070f80a6b_1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a070f80a6b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92283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a0b3ebc9a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a0b3ebc9a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19118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a0b3ebc9a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a0b3ebc9a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3646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a070f80a6b_1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a070f80a6b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4641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9c99374d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9c99374d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9c99374d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9c99374d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72131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44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a070f80a6b_1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a070f80a6b_1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a070f80a6b_1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a070f80a6b_1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1827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a070f80a6b_1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a070f80a6b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51916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a070f80a6b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a070f80a6b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a070f80a6b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a070f80a6b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04660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a070f80a6b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a070f80a6b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7336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006700" y="1002475"/>
            <a:ext cx="5004000" cy="24357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4000">
                <a:latin typeface="Acme"/>
                <a:ea typeface="Acme"/>
                <a:cs typeface="Acme"/>
                <a:sym typeface="Acm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006700" y="3384975"/>
            <a:ext cx="5004000" cy="354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400">
                <a:latin typeface="Open Sans SemiBold"/>
                <a:ea typeface="Open Sans SemiBold"/>
                <a:cs typeface="Open Sans SemiBold"/>
                <a:sym typeface="Open Sans SemiBo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flipH="1">
            <a:off x="5115588" y="-462700"/>
            <a:ext cx="4074850" cy="1591275"/>
          </a:xfrm>
          <a:custGeom>
            <a:avLst/>
            <a:gdLst/>
            <a:ahLst/>
            <a:cxnLst/>
            <a:rect l="l" t="t" r="r" b="b"/>
            <a:pathLst>
              <a:path w="162994" h="63651" extrusionOk="0">
                <a:moveTo>
                  <a:pt x="158180" y="1"/>
                </a:moveTo>
                <a:lnTo>
                  <a:pt x="1" y="244"/>
                </a:lnTo>
                <a:lnTo>
                  <a:pt x="1" y="63619"/>
                </a:lnTo>
                <a:cubicBezTo>
                  <a:pt x="5932" y="56325"/>
                  <a:pt x="11653" y="53893"/>
                  <a:pt x="17358" y="53893"/>
                </a:cubicBezTo>
                <a:cubicBezTo>
                  <a:pt x="28783" y="53893"/>
                  <a:pt x="40141" y="63650"/>
                  <a:pt x="52986" y="63650"/>
                </a:cubicBezTo>
                <a:cubicBezTo>
                  <a:pt x="56338" y="63650"/>
                  <a:pt x="59793" y="62985"/>
                  <a:pt x="63376" y="61309"/>
                </a:cubicBezTo>
                <a:cubicBezTo>
                  <a:pt x="86282" y="50573"/>
                  <a:pt x="80290" y="24660"/>
                  <a:pt x="106625" y="24660"/>
                </a:cubicBezTo>
                <a:cubicBezTo>
                  <a:pt x="108771" y="24660"/>
                  <a:pt x="111133" y="24832"/>
                  <a:pt x="113742" y="25199"/>
                </a:cubicBezTo>
                <a:cubicBezTo>
                  <a:pt x="118720" y="25899"/>
                  <a:pt x="123149" y="26214"/>
                  <a:pt x="127088" y="26214"/>
                </a:cubicBezTo>
                <a:cubicBezTo>
                  <a:pt x="162993" y="26214"/>
                  <a:pt x="158180" y="1"/>
                  <a:pt x="158180" y="1"/>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flipH="1">
            <a:off x="7950895" y="-695388"/>
            <a:ext cx="1438880" cy="1101003"/>
          </a:xfrm>
          <a:custGeom>
            <a:avLst/>
            <a:gdLst/>
            <a:ahLst/>
            <a:cxnLst/>
            <a:rect l="l" t="t" r="r" b="b"/>
            <a:pathLst>
              <a:path w="230313" h="176231" extrusionOk="0">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557894" y="92088"/>
            <a:ext cx="479379" cy="416461"/>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5115600" y="4021575"/>
            <a:ext cx="4074850" cy="1591275"/>
          </a:xfrm>
          <a:custGeom>
            <a:avLst/>
            <a:gdLst/>
            <a:ahLst/>
            <a:cxnLst/>
            <a:rect l="l" t="t" r="r" b="b"/>
            <a:pathLst>
              <a:path w="162994" h="63651" extrusionOk="0">
                <a:moveTo>
                  <a:pt x="158180" y="1"/>
                </a:moveTo>
                <a:lnTo>
                  <a:pt x="1" y="244"/>
                </a:lnTo>
                <a:lnTo>
                  <a:pt x="1" y="63619"/>
                </a:lnTo>
                <a:cubicBezTo>
                  <a:pt x="5932" y="56325"/>
                  <a:pt x="11653" y="53893"/>
                  <a:pt x="17358" y="53893"/>
                </a:cubicBezTo>
                <a:cubicBezTo>
                  <a:pt x="28783" y="53893"/>
                  <a:pt x="40141" y="63650"/>
                  <a:pt x="52986" y="63650"/>
                </a:cubicBezTo>
                <a:cubicBezTo>
                  <a:pt x="56338" y="63650"/>
                  <a:pt x="59793" y="62985"/>
                  <a:pt x="63376" y="61309"/>
                </a:cubicBezTo>
                <a:cubicBezTo>
                  <a:pt x="86282" y="50573"/>
                  <a:pt x="80290" y="24660"/>
                  <a:pt x="106625" y="24660"/>
                </a:cubicBezTo>
                <a:cubicBezTo>
                  <a:pt x="108771" y="24660"/>
                  <a:pt x="111133" y="24832"/>
                  <a:pt x="113742" y="25199"/>
                </a:cubicBezTo>
                <a:cubicBezTo>
                  <a:pt x="118720" y="25899"/>
                  <a:pt x="123149" y="26214"/>
                  <a:pt x="127088" y="26214"/>
                </a:cubicBezTo>
                <a:cubicBezTo>
                  <a:pt x="162993" y="26214"/>
                  <a:pt x="158180" y="1"/>
                  <a:pt x="158180" y="1"/>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46488" y="4729324"/>
            <a:ext cx="1438880" cy="1101003"/>
          </a:xfrm>
          <a:custGeom>
            <a:avLst/>
            <a:gdLst/>
            <a:ahLst/>
            <a:cxnLst/>
            <a:rect l="l" t="t" r="r" b="b"/>
            <a:pathLst>
              <a:path w="230313" h="176231" extrusionOk="0">
                <a:moveTo>
                  <a:pt x="217671" y="112017"/>
                </a:moveTo>
                <a:cubicBezTo>
                  <a:pt x="212397" y="122482"/>
                  <a:pt x="203355" y="130519"/>
                  <a:pt x="192807" y="136045"/>
                </a:cubicBezTo>
                <a:cubicBezTo>
                  <a:pt x="186946" y="139059"/>
                  <a:pt x="180667" y="141319"/>
                  <a:pt x="174137" y="142826"/>
                </a:cubicBezTo>
                <a:cubicBezTo>
                  <a:pt x="155970" y="147012"/>
                  <a:pt x="137384" y="140314"/>
                  <a:pt x="119301" y="144082"/>
                </a:cubicBezTo>
                <a:cubicBezTo>
                  <a:pt x="104650" y="147096"/>
                  <a:pt x="97450" y="161579"/>
                  <a:pt x="84976" y="168277"/>
                </a:cubicBezTo>
                <a:cubicBezTo>
                  <a:pt x="70241" y="176230"/>
                  <a:pt x="50651" y="173970"/>
                  <a:pt x="36419" y="166351"/>
                </a:cubicBezTo>
                <a:cubicBezTo>
                  <a:pt x="27796" y="161747"/>
                  <a:pt x="20345" y="155216"/>
                  <a:pt x="14652" y="147263"/>
                </a:cubicBezTo>
                <a:cubicBezTo>
                  <a:pt x="2512" y="130101"/>
                  <a:pt x="1" y="107496"/>
                  <a:pt x="5024" y="85227"/>
                </a:cubicBezTo>
                <a:cubicBezTo>
                  <a:pt x="13228" y="49227"/>
                  <a:pt x="36586" y="1089"/>
                  <a:pt x="79367" y="252"/>
                </a:cubicBezTo>
                <a:cubicBezTo>
                  <a:pt x="94018" y="0"/>
                  <a:pt x="106408" y="8456"/>
                  <a:pt x="119301" y="14065"/>
                </a:cubicBezTo>
                <a:cubicBezTo>
                  <a:pt x="132780" y="19926"/>
                  <a:pt x="148519" y="20428"/>
                  <a:pt x="162751" y="24028"/>
                </a:cubicBezTo>
                <a:cubicBezTo>
                  <a:pt x="177235" y="27963"/>
                  <a:pt x="190630" y="35330"/>
                  <a:pt x="201681" y="45544"/>
                </a:cubicBezTo>
                <a:cubicBezTo>
                  <a:pt x="220015" y="62539"/>
                  <a:pt x="230313" y="86985"/>
                  <a:pt x="217671" y="112017"/>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6203169" y="4334540"/>
            <a:ext cx="353558" cy="307154"/>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2">
  <p:cSld name="CUSTOM_11">
    <p:spTree>
      <p:nvGrpSpPr>
        <p:cNvPr id="1" name="Shape 159"/>
        <p:cNvGrpSpPr/>
        <p:nvPr/>
      </p:nvGrpSpPr>
      <p:grpSpPr>
        <a:xfrm>
          <a:off x="0" y="0"/>
          <a:ext cx="0" cy="0"/>
          <a:chOff x="0" y="0"/>
          <a:chExt cx="0" cy="0"/>
        </a:xfrm>
      </p:grpSpPr>
      <p:sp>
        <p:nvSpPr>
          <p:cNvPr id="160" name="Google Shape;160;p18"/>
          <p:cNvSpPr txBox="1">
            <a:spLocks noGrp="1"/>
          </p:cNvSpPr>
          <p:nvPr>
            <p:ph type="title"/>
          </p:nvPr>
        </p:nvSpPr>
        <p:spPr>
          <a:xfrm>
            <a:off x="2945475" y="342075"/>
            <a:ext cx="3253200" cy="4929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2800"/>
              <a:buNone/>
              <a:defRPr>
                <a:latin typeface="Arial"/>
                <a:ea typeface="Arial"/>
                <a:cs typeface="Arial"/>
                <a:sym typeface="Arial"/>
              </a:defRPr>
            </a:lvl2pPr>
            <a:lvl3pPr lvl="2">
              <a:spcBef>
                <a:spcPts val="0"/>
              </a:spcBef>
              <a:spcAft>
                <a:spcPts val="0"/>
              </a:spcAft>
              <a:buSzPts val="2800"/>
              <a:buNone/>
              <a:defRPr>
                <a:latin typeface="Arial"/>
                <a:ea typeface="Arial"/>
                <a:cs typeface="Arial"/>
                <a:sym typeface="Arial"/>
              </a:defRPr>
            </a:lvl3pPr>
            <a:lvl4pPr lvl="3">
              <a:spcBef>
                <a:spcPts val="0"/>
              </a:spcBef>
              <a:spcAft>
                <a:spcPts val="0"/>
              </a:spcAft>
              <a:buSzPts val="2800"/>
              <a:buNone/>
              <a:defRPr>
                <a:latin typeface="Arial"/>
                <a:ea typeface="Arial"/>
                <a:cs typeface="Arial"/>
                <a:sym typeface="Arial"/>
              </a:defRPr>
            </a:lvl4pPr>
            <a:lvl5pPr lvl="4">
              <a:spcBef>
                <a:spcPts val="0"/>
              </a:spcBef>
              <a:spcAft>
                <a:spcPts val="0"/>
              </a:spcAft>
              <a:buSzPts val="2800"/>
              <a:buNone/>
              <a:defRPr>
                <a:latin typeface="Arial"/>
                <a:ea typeface="Arial"/>
                <a:cs typeface="Arial"/>
                <a:sym typeface="Arial"/>
              </a:defRPr>
            </a:lvl5pPr>
            <a:lvl6pPr lvl="5">
              <a:spcBef>
                <a:spcPts val="0"/>
              </a:spcBef>
              <a:spcAft>
                <a:spcPts val="0"/>
              </a:spcAft>
              <a:buSzPts val="2800"/>
              <a:buNone/>
              <a:defRPr>
                <a:latin typeface="Arial"/>
                <a:ea typeface="Arial"/>
                <a:cs typeface="Arial"/>
                <a:sym typeface="Arial"/>
              </a:defRPr>
            </a:lvl6pPr>
            <a:lvl7pPr lvl="6">
              <a:spcBef>
                <a:spcPts val="0"/>
              </a:spcBef>
              <a:spcAft>
                <a:spcPts val="0"/>
              </a:spcAft>
              <a:buSzPts val="2800"/>
              <a:buNone/>
              <a:defRPr>
                <a:latin typeface="Arial"/>
                <a:ea typeface="Arial"/>
                <a:cs typeface="Arial"/>
                <a:sym typeface="Arial"/>
              </a:defRPr>
            </a:lvl7pPr>
            <a:lvl8pPr lvl="7">
              <a:spcBef>
                <a:spcPts val="0"/>
              </a:spcBef>
              <a:spcAft>
                <a:spcPts val="0"/>
              </a:spcAft>
              <a:buSzPts val="2800"/>
              <a:buNone/>
              <a:defRPr>
                <a:latin typeface="Arial"/>
                <a:ea typeface="Arial"/>
                <a:cs typeface="Arial"/>
                <a:sym typeface="Arial"/>
              </a:defRPr>
            </a:lvl8pPr>
            <a:lvl9pPr lvl="8">
              <a:spcBef>
                <a:spcPts val="0"/>
              </a:spcBef>
              <a:spcAft>
                <a:spcPts val="0"/>
              </a:spcAft>
              <a:buSzPts val="2800"/>
              <a:buNone/>
              <a:defRPr>
                <a:latin typeface="Arial"/>
                <a:ea typeface="Arial"/>
                <a:cs typeface="Arial"/>
                <a:sym typeface="Arial"/>
              </a:defRPr>
            </a:lvl9pPr>
          </a:lstStyle>
          <a:p>
            <a:endParaRPr/>
          </a:p>
        </p:txBody>
      </p:sp>
      <p:sp>
        <p:nvSpPr>
          <p:cNvPr id="161" name="Google Shape;161;p18"/>
          <p:cNvSpPr txBox="1">
            <a:spLocks noGrp="1"/>
          </p:cNvSpPr>
          <p:nvPr>
            <p:ph type="subTitle" idx="1"/>
          </p:nvPr>
        </p:nvSpPr>
        <p:spPr>
          <a:xfrm>
            <a:off x="1789538" y="1834550"/>
            <a:ext cx="2413200" cy="440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Font typeface="Acme"/>
              <a:buNone/>
              <a:defRPr sz="2000" b="1">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62" name="Google Shape;162;p18"/>
          <p:cNvSpPr txBox="1">
            <a:spLocks noGrp="1"/>
          </p:cNvSpPr>
          <p:nvPr>
            <p:ph type="subTitle" idx="2"/>
          </p:nvPr>
        </p:nvSpPr>
        <p:spPr>
          <a:xfrm>
            <a:off x="1789538" y="2187450"/>
            <a:ext cx="2413200" cy="61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163" name="Google Shape;163;p18"/>
          <p:cNvSpPr txBox="1">
            <a:spLocks noGrp="1"/>
          </p:cNvSpPr>
          <p:nvPr>
            <p:ph type="subTitle" idx="3"/>
          </p:nvPr>
        </p:nvSpPr>
        <p:spPr>
          <a:xfrm>
            <a:off x="4941263" y="1834550"/>
            <a:ext cx="2413200" cy="440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Font typeface="Acme"/>
              <a:buNone/>
              <a:defRPr sz="2000" b="1">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64" name="Google Shape;164;p18"/>
          <p:cNvSpPr txBox="1">
            <a:spLocks noGrp="1"/>
          </p:cNvSpPr>
          <p:nvPr>
            <p:ph type="subTitle" idx="4"/>
          </p:nvPr>
        </p:nvSpPr>
        <p:spPr>
          <a:xfrm>
            <a:off x="4941263" y="2187450"/>
            <a:ext cx="2413200" cy="61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165" name="Google Shape;165;p18"/>
          <p:cNvSpPr txBox="1">
            <a:spLocks noGrp="1"/>
          </p:cNvSpPr>
          <p:nvPr>
            <p:ph type="subTitle" idx="5"/>
          </p:nvPr>
        </p:nvSpPr>
        <p:spPr>
          <a:xfrm>
            <a:off x="1789538" y="3736825"/>
            <a:ext cx="2413200" cy="440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Font typeface="Acme"/>
              <a:buNone/>
              <a:defRPr sz="2000" b="1">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66" name="Google Shape;166;p18"/>
          <p:cNvSpPr txBox="1">
            <a:spLocks noGrp="1"/>
          </p:cNvSpPr>
          <p:nvPr>
            <p:ph type="subTitle" idx="6"/>
          </p:nvPr>
        </p:nvSpPr>
        <p:spPr>
          <a:xfrm>
            <a:off x="1789538" y="4089725"/>
            <a:ext cx="2413200" cy="61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167" name="Google Shape;167;p18"/>
          <p:cNvSpPr txBox="1">
            <a:spLocks noGrp="1"/>
          </p:cNvSpPr>
          <p:nvPr>
            <p:ph type="subTitle" idx="7"/>
          </p:nvPr>
        </p:nvSpPr>
        <p:spPr>
          <a:xfrm>
            <a:off x="4941263" y="3736825"/>
            <a:ext cx="2413200" cy="440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Font typeface="Acme"/>
              <a:buNone/>
              <a:defRPr sz="2000" b="1">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68" name="Google Shape;168;p18"/>
          <p:cNvSpPr txBox="1">
            <a:spLocks noGrp="1"/>
          </p:cNvSpPr>
          <p:nvPr>
            <p:ph type="subTitle" idx="8"/>
          </p:nvPr>
        </p:nvSpPr>
        <p:spPr>
          <a:xfrm>
            <a:off x="4941263" y="4089725"/>
            <a:ext cx="2413200" cy="61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169" name="Google Shape;169;p18"/>
          <p:cNvSpPr/>
          <p:nvPr/>
        </p:nvSpPr>
        <p:spPr>
          <a:xfrm rot="5400000" flipH="1">
            <a:off x="6717329" y="2730700"/>
            <a:ext cx="3748394" cy="1104933"/>
          </a:xfrm>
          <a:custGeom>
            <a:avLst/>
            <a:gdLst/>
            <a:ahLst/>
            <a:cxnLst/>
            <a:rect l="l" t="t" r="r" b="b"/>
            <a:pathLst>
              <a:path w="187139" h="85356" extrusionOk="0">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8"/>
          <p:cNvSpPr/>
          <p:nvPr/>
        </p:nvSpPr>
        <p:spPr>
          <a:xfrm rot="6533035" flipH="1">
            <a:off x="7913747" y="2585692"/>
            <a:ext cx="666343" cy="531533"/>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8"/>
          <p:cNvSpPr/>
          <p:nvPr/>
        </p:nvSpPr>
        <p:spPr>
          <a:xfrm rot="6533035" flipH="1">
            <a:off x="8111130" y="2107577"/>
            <a:ext cx="249400" cy="216666"/>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8"/>
          <p:cNvSpPr/>
          <p:nvPr/>
        </p:nvSpPr>
        <p:spPr>
          <a:xfrm rot="5400000">
            <a:off x="7858982" y="4327413"/>
            <a:ext cx="1972361" cy="597660"/>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8"/>
          <p:cNvSpPr/>
          <p:nvPr/>
        </p:nvSpPr>
        <p:spPr>
          <a:xfrm rot="-5400000" flipH="1">
            <a:off x="-1321730" y="1298560"/>
            <a:ext cx="3748394" cy="1104933"/>
          </a:xfrm>
          <a:custGeom>
            <a:avLst/>
            <a:gdLst/>
            <a:ahLst/>
            <a:cxnLst/>
            <a:rect l="l" t="t" r="r" b="b"/>
            <a:pathLst>
              <a:path w="187139" h="85356" extrusionOk="0">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8"/>
          <p:cNvSpPr/>
          <p:nvPr/>
        </p:nvSpPr>
        <p:spPr>
          <a:xfrm rot="-4266965" flipH="1">
            <a:off x="563903" y="2016968"/>
            <a:ext cx="666343" cy="531533"/>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8"/>
          <p:cNvSpPr/>
          <p:nvPr/>
        </p:nvSpPr>
        <p:spPr>
          <a:xfrm rot="-4266965" flipH="1">
            <a:off x="783463" y="2809950"/>
            <a:ext cx="249400" cy="216666"/>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8"/>
          <p:cNvSpPr/>
          <p:nvPr/>
        </p:nvSpPr>
        <p:spPr>
          <a:xfrm rot="-5400000">
            <a:off x="-687351" y="209120"/>
            <a:ext cx="1972361" cy="597660"/>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one column 3">
  <p:cSld name="CUSTOM_13_1">
    <p:spTree>
      <p:nvGrpSpPr>
        <p:cNvPr id="1" name="Shape 271"/>
        <p:cNvGrpSpPr/>
        <p:nvPr/>
      </p:nvGrpSpPr>
      <p:grpSpPr>
        <a:xfrm>
          <a:off x="0" y="0"/>
          <a:ext cx="0" cy="0"/>
          <a:chOff x="0" y="0"/>
          <a:chExt cx="0" cy="0"/>
        </a:xfrm>
      </p:grpSpPr>
      <p:sp>
        <p:nvSpPr>
          <p:cNvPr id="272" name="Google Shape;272;p27"/>
          <p:cNvSpPr txBox="1">
            <a:spLocks noGrp="1"/>
          </p:cNvSpPr>
          <p:nvPr>
            <p:ph type="title"/>
          </p:nvPr>
        </p:nvSpPr>
        <p:spPr>
          <a:xfrm>
            <a:off x="2185000" y="342075"/>
            <a:ext cx="4773900" cy="492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Arial"/>
                <a:ea typeface="Arial"/>
                <a:cs typeface="Arial"/>
                <a:sym typeface="Arial"/>
              </a:defRPr>
            </a:lvl2pPr>
            <a:lvl3pPr lvl="2" rtl="0">
              <a:spcBef>
                <a:spcPts val="0"/>
              </a:spcBef>
              <a:spcAft>
                <a:spcPts val="0"/>
              </a:spcAft>
              <a:buSzPts val="2800"/>
              <a:buNone/>
              <a:defRPr>
                <a:latin typeface="Arial"/>
                <a:ea typeface="Arial"/>
                <a:cs typeface="Arial"/>
                <a:sym typeface="Arial"/>
              </a:defRPr>
            </a:lvl3pPr>
            <a:lvl4pPr lvl="3" rtl="0">
              <a:spcBef>
                <a:spcPts val="0"/>
              </a:spcBef>
              <a:spcAft>
                <a:spcPts val="0"/>
              </a:spcAft>
              <a:buSzPts val="2800"/>
              <a:buNone/>
              <a:defRPr>
                <a:latin typeface="Arial"/>
                <a:ea typeface="Arial"/>
                <a:cs typeface="Arial"/>
                <a:sym typeface="Arial"/>
              </a:defRPr>
            </a:lvl4pPr>
            <a:lvl5pPr lvl="4" rtl="0">
              <a:spcBef>
                <a:spcPts val="0"/>
              </a:spcBef>
              <a:spcAft>
                <a:spcPts val="0"/>
              </a:spcAft>
              <a:buSzPts val="2800"/>
              <a:buNone/>
              <a:defRPr>
                <a:latin typeface="Arial"/>
                <a:ea typeface="Arial"/>
                <a:cs typeface="Arial"/>
                <a:sym typeface="Arial"/>
              </a:defRPr>
            </a:lvl5pPr>
            <a:lvl6pPr lvl="5" rtl="0">
              <a:spcBef>
                <a:spcPts val="0"/>
              </a:spcBef>
              <a:spcAft>
                <a:spcPts val="0"/>
              </a:spcAft>
              <a:buSzPts val="2800"/>
              <a:buNone/>
              <a:defRPr>
                <a:latin typeface="Arial"/>
                <a:ea typeface="Arial"/>
                <a:cs typeface="Arial"/>
                <a:sym typeface="Arial"/>
              </a:defRPr>
            </a:lvl6pPr>
            <a:lvl7pPr lvl="6" rtl="0">
              <a:spcBef>
                <a:spcPts val="0"/>
              </a:spcBef>
              <a:spcAft>
                <a:spcPts val="0"/>
              </a:spcAft>
              <a:buSzPts val="2800"/>
              <a:buNone/>
              <a:defRPr>
                <a:latin typeface="Arial"/>
                <a:ea typeface="Arial"/>
                <a:cs typeface="Arial"/>
                <a:sym typeface="Arial"/>
              </a:defRPr>
            </a:lvl7pPr>
            <a:lvl8pPr lvl="7" rtl="0">
              <a:spcBef>
                <a:spcPts val="0"/>
              </a:spcBef>
              <a:spcAft>
                <a:spcPts val="0"/>
              </a:spcAft>
              <a:buSzPts val="2800"/>
              <a:buNone/>
              <a:defRPr>
                <a:latin typeface="Arial"/>
                <a:ea typeface="Arial"/>
                <a:cs typeface="Arial"/>
                <a:sym typeface="Arial"/>
              </a:defRPr>
            </a:lvl8pPr>
            <a:lvl9pPr lvl="8" rtl="0">
              <a:spcBef>
                <a:spcPts val="0"/>
              </a:spcBef>
              <a:spcAft>
                <a:spcPts val="0"/>
              </a:spcAft>
              <a:buSzPts val="2800"/>
              <a:buNone/>
              <a:defRPr>
                <a:latin typeface="Arial"/>
                <a:ea typeface="Arial"/>
                <a:cs typeface="Arial"/>
                <a:sym typeface="Arial"/>
              </a:defRPr>
            </a:lvl9pPr>
          </a:lstStyle>
          <a:p>
            <a:endParaRPr/>
          </a:p>
        </p:txBody>
      </p:sp>
      <p:sp>
        <p:nvSpPr>
          <p:cNvPr id="273" name="Google Shape;273;p27"/>
          <p:cNvSpPr txBox="1">
            <a:spLocks noGrp="1"/>
          </p:cNvSpPr>
          <p:nvPr>
            <p:ph type="body" idx="1"/>
          </p:nvPr>
        </p:nvSpPr>
        <p:spPr>
          <a:xfrm>
            <a:off x="2283375" y="2096213"/>
            <a:ext cx="4577100" cy="1234500"/>
          </a:xfrm>
          <a:prstGeom prst="rect">
            <a:avLst/>
          </a:prstGeom>
        </p:spPr>
        <p:txBody>
          <a:bodyPr spcFirstLastPara="1" wrap="square" lIns="91425" tIns="91425" rIns="91425" bIns="91425" anchor="t" anchorCtr="0">
            <a:noAutofit/>
          </a:bodyPr>
          <a:lstStyle>
            <a:lvl1pPr marL="457200" marR="50800" lvl="0" indent="-304800" rtl="0">
              <a:lnSpc>
                <a:spcPct val="166000"/>
              </a:lnSpc>
              <a:spcBef>
                <a:spcPts val="0"/>
              </a:spcBef>
              <a:spcAft>
                <a:spcPts val="0"/>
              </a:spcAft>
              <a:buClr>
                <a:schemeClr val="lt2"/>
              </a:buClr>
              <a:buSzPts val="1200"/>
              <a:buChar char="●"/>
              <a:defRPr sz="1200">
                <a:latin typeface="Open Sans SemiBold"/>
                <a:ea typeface="Open Sans SemiBold"/>
                <a:cs typeface="Open Sans SemiBold"/>
                <a:sym typeface="Open Sans SemiBold"/>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74" name="Google Shape;274;p27"/>
          <p:cNvSpPr txBox="1">
            <a:spLocks noGrp="1"/>
          </p:cNvSpPr>
          <p:nvPr>
            <p:ph type="subTitle" idx="2"/>
          </p:nvPr>
        </p:nvSpPr>
        <p:spPr>
          <a:xfrm>
            <a:off x="2287125" y="1813688"/>
            <a:ext cx="1579800" cy="26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800"/>
              <a:buFont typeface="Acme"/>
              <a:buNone/>
              <a:defRPr b="1">
                <a:solidFill>
                  <a:schemeClr val="dk1"/>
                </a:solidFill>
                <a:latin typeface="Acme"/>
                <a:ea typeface="Acme"/>
                <a:cs typeface="Acme"/>
                <a:sym typeface="Acm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5" name="Google Shape;275;p27"/>
          <p:cNvSpPr/>
          <p:nvPr/>
        </p:nvSpPr>
        <p:spPr>
          <a:xfrm rot="-5400000" flipH="1">
            <a:off x="-1402397" y="3218801"/>
            <a:ext cx="4020334" cy="1250383"/>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7"/>
          <p:cNvSpPr/>
          <p:nvPr/>
        </p:nvSpPr>
        <p:spPr>
          <a:xfrm rot="-5400000" flipH="1">
            <a:off x="-1037843" y="3309200"/>
            <a:ext cx="2568649" cy="798887"/>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rot="-5400000" flipH="1">
            <a:off x="556192" y="4173982"/>
            <a:ext cx="538468" cy="467795"/>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7"/>
          <p:cNvSpPr/>
          <p:nvPr/>
        </p:nvSpPr>
        <p:spPr>
          <a:xfrm rot="5400000" flipH="1">
            <a:off x="7139471" y="843025"/>
            <a:ext cx="3057667" cy="950979"/>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7"/>
          <p:cNvSpPr/>
          <p:nvPr/>
        </p:nvSpPr>
        <p:spPr>
          <a:xfrm rot="5400000" flipH="1">
            <a:off x="7966468" y="1117866"/>
            <a:ext cx="1953305" cy="607506"/>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7"/>
          <p:cNvSpPr/>
          <p:nvPr/>
        </p:nvSpPr>
        <p:spPr>
          <a:xfrm rot="5400000" flipH="1">
            <a:off x="8320341" y="733788"/>
            <a:ext cx="409502" cy="355756"/>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5">
    <p:spTree>
      <p:nvGrpSpPr>
        <p:cNvPr id="1" name="Shape 293"/>
        <p:cNvGrpSpPr/>
        <p:nvPr/>
      </p:nvGrpSpPr>
      <p:grpSpPr>
        <a:xfrm>
          <a:off x="0" y="0"/>
          <a:ext cx="0" cy="0"/>
          <a:chOff x="0" y="0"/>
          <a:chExt cx="0" cy="0"/>
        </a:xfrm>
      </p:grpSpPr>
      <p:sp>
        <p:nvSpPr>
          <p:cNvPr id="294" name="Google Shape;294;p29"/>
          <p:cNvSpPr/>
          <p:nvPr/>
        </p:nvSpPr>
        <p:spPr>
          <a:xfrm flipH="1">
            <a:off x="4951152" y="-53314"/>
            <a:ext cx="4192849" cy="1235955"/>
          </a:xfrm>
          <a:custGeom>
            <a:avLst/>
            <a:gdLst/>
            <a:ahLst/>
            <a:cxnLst/>
            <a:rect l="l" t="t" r="r" b="b"/>
            <a:pathLst>
              <a:path w="187139" h="85356" extrusionOk="0">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9"/>
          <p:cNvSpPr/>
          <p:nvPr/>
        </p:nvSpPr>
        <p:spPr>
          <a:xfrm rot="1138284" flipH="1">
            <a:off x="6319347" y="623427"/>
            <a:ext cx="494084" cy="394124"/>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rot="899998">
            <a:off x="7376739" y="-93171"/>
            <a:ext cx="1200924" cy="956614"/>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rot="10800000" flipH="1">
            <a:off x="0" y="3921181"/>
            <a:ext cx="4294840" cy="1265829"/>
          </a:xfrm>
          <a:custGeom>
            <a:avLst/>
            <a:gdLst/>
            <a:ahLst/>
            <a:cxnLst/>
            <a:rect l="l" t="t" r="r" b="b"/>
            <a:pathLst>
              <a:path w="187139" h="85356" extrusionOk="0">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rot="-9237772" flipH="1">
            <a:off x="2355720" y="4071417"/>
            <a:ext cx="506160" cy="40375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9"/>
          <p:cNvSpPr/>
          <p:nvPr/>
        </p:nvSpPr>
        <p:spPr>
          <a:xfrm rot="-9237772" flipH="1">
            <a:off x="3159954" y="4197510"/>
            <a:ext cx="189446" cy="164582"/>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9"/>
          <p:cNvSpPr/>
          <p:nvPr/>
        </p:nvSpPr>
        <p:spPr>
          <a:xfrm rot="-9900100">
            <a:off x="580098" y="4248033"/>
            <a:ext cx="1230154" cy="979819"/>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9"/>
          <p:cNvSpPr/>
          <p:nvPr/>
        </p:nvSpPr>
        <p:spPr>
          <a:xfrm rot="-1562807">
            <a:off x="5965805" y="691801"/>
            <a:ext cx="184937" cy="160664"/>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5_1">
    <p:spTree>
      <p:nvGrpSpPr>
        <p:cNvPr id="1" name="Shape 302"/>
        <p:cNvGrpSpPr/>
        <p:nvPr/>
      </p:nvGrpSpPr>
      <p:grpSpPr>
        <a:xfrm>
          <a:off x="0" y="0"/>
          <a:ext cx="0" cy="0"/>
          <a:chOff x="0" y="0"/>
          <a:chExt cx="0" cy="0"/>
        </a:xfrm>
      </p:grpSpPr>
      <p:sp>
        <p:nvSpPr>
          <p:cNvPr id="303" name="Google Shape;303;p30"/>
          <p:cNvSpPr/>
          <p:nvPr/>
        </p:nvSpPr>
        <p:spPr>
          <a:xfrm rot="10800000" flipH="1">
            <a:off x="5838199" y="3934903"/>
            <a:ext cx="4218277" cy="1311946"/>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rot="10800000" flipH="1">
            <a:off x="6457718" y="4550971"/>
            <a:ext cx="2694669" cy="838081"/>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rot="10800000" flipH="1">
            <a:off x="8082023" y="3851590"/>
            <a:ext cx="668843" cy="581058"/>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rot="10158795">
            <a:off x="8641852" y="3459032"/>
            <a:ext cx="218957" cy="190219"/>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3">
  <p:cSld name="CUSTOM_15_1_1">
    <p:spTree>
      <p:nvGrpSpPr>
        <p:cNvPr id="1" name="Shape 307"/>
        <p:cNvGrpSpPr/>
        <p:nvPr/>
      </p:nvGrpSpPr>
      <p:grpSpPr>
        <a:xfrm>
          <a:off x="0" y="0"/>
          <a:ext cx="0" cy="0"/>
          <a:chOff x="0" y="0"/>
          <a:chExt cx="0" cy="0"/>
        </a:xfrm>
      </p:grpSpPr>
      <p:sp>
        <p:nvSpPr>
          <p:cNvPr id="308" name="Google Shape;308;p31"/>
          <p:cNvSpPr/>
          <p:nvPr/>
        </p:nvSpPr>
        <p:spPr>
          <a:xfrm>
            <a:off x="0" y="4"/>
            <a:ext cx="3323684" cy="1302206"/>
          </a:xfrm>
          <a:custGeom>
            <a:avLst/>
            <a:gdLst/>
            <a:ahLst/>
            <a:cxnLst/>
            <a:rect l="l" t="t" r="r" b="b"/>
            <a:pathLst>
              <a:path w="82978" h="30305" extrusionOk="0">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rot="10800000">
            <a:off x="5346631" y="3653216"/>
            <a:ext cx="4157405" cy="1518356"/>
          </a:xfrm>
          <a:custGeom>
            <a:avLst/>
            <a:gdLst/>
            <a:ahLst/>
            <a:cxnLst/>
            <a:rect l="l" t="t" r="r" b="b"/>
            <a:pathLst>
              <a:path w="82978" h="30305" extrusionOk="0">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rot="10800000">
            <a:off x="6516891" y="4379213"/>
            <a:ext cx="2335623" cy="853010"/>
          </a:xfrm>
          <a:custGeom>
            <a:avLst/>
            <a:gdLst/>
            <a:ahLst/>
            <a:cxnLst/>
            <a:rect l="l" t="t" r="r" b="b"/>
            <a:pathLst>
              <a:path w="82978" h="30305" extrusionOk="0">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470026" y="-68677"/>
            <a:ext cx="1840452" cy="672165"/>
          </a:xfrm>
          <a:custGeom>
            <a:avLst/>
            <a:gdLst/>
            <a:ahLst/>
            <a:cxnLst/>
            <a:rect l="l" t="t" r="r" b="b"/>
            <a:pathLst>
              <a:path w="82978" h="30305" extrusionOk="0">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flipH="1">
            <a:off x="2755861" y="681192"/>
            <a:ext cx="278585" cy="242021"/>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rot="10800000">
            <a:off x="5658542" y="4174949"/>
            <a:ext cx="415682" cy="361124"/>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743350" y="1774242"/>
            <a:ext cx="3315600" cy="510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ubTitle" idx="1"/>
          </p:nvPr>
        </p:nvSpPr>
        <p:spPr>
          <a:xfrm>
            <a:off x="796125" y="2350000"/>
            <a:ext cx="3240600" cy="713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400">
                <a:latin typeface="Open Sans SemiBold"/>
                <a:ea typeface="Open Sans SemiBold"/>
                <a:cs typeface="Open Sans SemiBold"/>
                <a:sym typeface="Open Sans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3"/>
          <p:cNvSpPr txBox="1">
            <a:spLocks noGrp="1"/>
          </p:cNvSpPr>
          <p:nvPr>
            <p:ph type="title" idx="2" hasCustomPrompt="1"/>
          </p:nvPr>
        </p:nvSpPr>
        <p:spPr>
          <a:xfrm>
            <a:off x="729575" y="1023213"/>
            <a:ext cx="892800" cy="54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1" name="Google Shape;21;p3"/>
          <p:cNvSpPr/>
          <p:nvPr/>
        </p:nvSpPr>
        <p:spPr>
          <a:xfrm rot="10800000" flipH="1">
            <a:off x="-320608" y="3924050"/>
            <a:ext cx="4690171" cy="1566283"/>
          </a:xfrm>
          <a:custGeom>
            <a:avLst/>
            <a:gdLst/>
            <a:ahLst/>
            <a:cxnLst/>
            <a:rect l="l" t="t" r="r" b="b"/>
            <a:pathLst>
              <a:path w="187139" h="85356" extrusionOk="0">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10800000">
            <a:off x="-1013096" y="4565257"/>
            <a:ext cx="2796099" cy="847163"/>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225647" flipH="1">
            <a:off x="107141" y="3612948"/>
            <a:ext cx="328918" cy="285748"/>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540000" y="342075"/>
            <a:ext cx="8064000" cy="4929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6" name="Google Shape;46;p6"/>
          <p:cNvSpPr/>
          <p:nvPr/>
        </p:nvSpPr>
        <p:spPr>
          <a:xfrm rot="10800000">
            <a:off x="6220750" y="4206300"/>
            <a:ext cx="3073650" cy="955950"/>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10800000">
            <a:off x="6879195" y="4655119"/>
            <a:ext cx="1963755" cy="610756"/>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a:off x="7120625" y="4339050"/>
            <a:ext cx="411671" cy="357639"/>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a:off x="0" y="-61390"/>
            <a:ext cx="2485968" cy="773172"/>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solidFill>
            <a:srgbClr val="A8DA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365123" y="-145200"/>
            <a:ext cx="1588155" cy="493939"/>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1407338" y="297024"/>
            <a:ext cx="332958" cy="289257"/>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
        <p:cNvGrpSpPr/>
        <p:nvPr/>
      </p:nvGrpSpPr>
      <p:grpSpPr>
        <a:xfrm>
          <a:off x="0" y="0"/>
          <a:ext cx="0" cy="0"/>
          <a:chOff x="0" y="0"/>
          <a:chExt cx="0" cy="0"/>
        </a:xfrm>
      </p:grpSpPr>
      <p:sp>
        <p:nvSpPr>
          <p:cNvPr id="53" name="Google Shape;53;p7"/>
          <p:cNvSpPr txBox="1">
            <a:spLocks noGrp="1"/>
          </p:cNvSpPr>
          <p:nvPr>
            <p:ph type="title"/>
          </p:nvPr>
        </p:nvSpPr>
        <p:spPr>
          <a:xfrm>
            <a:off x="2414700" y="1697988"/>
            <a:ext cx="4314600" cy="12138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9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4" name="Google Shape;54;p7"/>
          <p:cNvSpPr txBox="1">
            <a:spLocks noGrp="1"/>
          </p:cNvSpPr>
          <p:nvPr>
            <p:ph type="body" idx="1"/>
          </p:nvPr>
        </p:nvSpPr>
        <p:spPr>
          <a:xfrm>
            <a:off x="2198400" y="2911798"/>
            <a:ext cx="4747200" cy="5337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sz="1400">
                <a:latin typeface="Open Sans SemiBold"/>
                <a:ea typeface="Open Sans SemiBold"/>
                <a:cs typeface="Open Sans SemiBold"/>
                <a:sym typeface="Open Sans SemiBold"/>
              </a:defRPr>
            </a:lvl1pPr>
            <a:lvl2pPr marL="914400" lvl="1" indent="-304800" algn="ctr">
              <a:spcBef>
                <a:spcPts val="0"/>
              </a:spcBef>
              <a:spcAft>
                <a:spcPts val="0"/>
              </a:spcAft>
              <a:buSzPts val="1200"/>
              <a:buChar char="○"/>
              <a:defRPr sz="1200"/>
            </a:lvl2pPr>
            <a:lvl3pPr marL="1371600" lvl="2" indent="-304800" algn="ctr">
              <a:spcBef>
                <a:spcPts val="0"/>
              </a:spcBef>
              <a:spcAft>
                <a:spcPts val="0"/>
              </a:spcAft>
              <a:buSzPts val="1200"/>
              <a:buChar char="■"/>
              <a:defRPr sz="1200"/>
            </a:lvl3pPr>
            <a:lvl4pPr marL="1828800" lvl="3" indent="-304800" algn="ctr">
              <a:spcBef>
                <a:spcPts val="0"/>
              </a:spcBef>
              <a:spcAft>
                <a:spcPts val="0"/>
              </a:spcAft>
              <a:buSzPts val="1200"/>
              <a:buChar char="●"/>
              <a:defRPr sz="1200"/>
            </a:lvl4pPr>
            <a:lvl5pPr marL="2286000" lvl="4" indent="-304800" algn="ctr">
              <a:spcBef>
                <a:spcPts val="0"/>
              </a:spcBef>
              <a:spcAft>
                <a:spcPts val="0"/>
              </a:spcAft>
              <a:buSzPts val="1200"/>
              <a:buChar char="○"/>
              <a:defRPr sz="1200"/>
            </a:lvl5pPr>
            <a:lvl6pPr marL="2743200" lvl="5" indent="-304800" algn="ctr">
              <a:spcBef>
                <a:spcPts val="0"/>
              </a:spcBef>
              <a:spcAft>
                <a:spcPts val="0"/>
              </a:spcAft>
              <a:buSzPts val="1200"/>
              <a:buChar char="■"/>
              <a:defRPr sz="1200"/>
            </a:lvl6pPr>
            <a:lvl7pPr marL="3200400" lvl="6" indent="-304800" algn="ctr">
              <a:spcBef>
                <a:spcPts val="0"/>
              </a:spcBef>
              <a:spcAft>
                <a:spcPts val="0"/>
              </a:spcAft>
              <a:buSzPts val="1200"/>
              <a:buChar char="●"/>
              <a:defRPr sz="1200"/>
            </a:lvl7pPr>
            <a:lvl8pPr marL="3657600" lvl="7" indent="-304800" algn="ctr">
              <a:spcBef>
                <a:spcPts val="0"/>
              </a:spcBef>
              <a:spcAft>
                <a:spcPts val="0"/>
              </a:spcAft>
              <a:buSzPts val="1200"/>
              <a:buChar char="○"/>
              <a:defRPr sz="1200"/>
            </a:lvl8pPr>
            <a:lvl9pPr marL="4114800" lvl="8" indent="-304800" algn="ctr">
              <a:spcBef>
                <a:spcPts val="0"/>
              </a:spcBef>
              <a:spcAft>
                <a:spcPts val="0"/>
              </a:spcAft>
              <a:buSzPts val="1200"/>
              <a:buChar char="■"/>
              <a:defRPr sz="1200"/>
            </a:lvl9pPr>
          </a:lstStyle>
          <a:p>
            <a:endParaRPr/>
          </a:p>
        </p:txBody>
      </p:sp>
      <p:sp>
        <p:nvSpPr>
          <p:cNvPr id="55" name="Google Shape;55;p7"/>
          <p:cNvSpPr/>
          <p:nvPr/>
        </p:nvSpPr>
        <p:spPr>
          <a:xfrm rot="-5400000">
            <a:off x="-1873765" y="1756553"/>
            <a:ext cx="5313812" cy="1566283"/>
          </a:xfrm>
          <a:custGeom>
            <a:avLst/>
            <a:gdLst/>
            <a:ahLst/>
            <a:cxnLst/>
            <a:rect l="l" t="t" r="r" b="b"/>
            <a:pathLst>
              <a:path w="187139" h="85356" extrusionOk="0">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7"/>
          <p:cNvSpPr/>
          <p:nvPr/>
        </p:nvSpPr>
        <p:spPr>
          <a:xfrm rot="5400000">
            <a:off x="5742145" y="1873753"/>
            <a:ext cx="5313812" cy="1566283"/>
          </a:xfrm>
          <a:custGeom>
            <a:avLst/>
            <a:gdLst/>
            <a:ahLst/>
            <a:cxnLst/>
            <a:rect l="l" t="t" r="r" b="b"/>
            <a:pathLst>
              <a:path w="187139" h="85356" extrusionOk="0">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7"/>
          <p:cNvSpPr/>
          <p:nvPr/>
        </p:nvSpPr>
        <p:spPr>
          <a:xfrm rot="-5400000">
            <a:off x="681865" y="1519521"/>
            <a:ext cx="944630" cy="753519"/>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rot="-5400000">
            <a:off x="1507742" y="772372"/>
            <a:ext cx="353558" cy="307154"/>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rot="5400000">
            <a:off x="7378998" y="2801888"/>
            <a:ext cx="944630" cy="753519"/>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rot="-5400000" flipH="1">
            <a:off x="-974468" y="4020218"/>
            <a:ext cx="2796099" cy="847163"/>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rot="5400000" flipH="1">
            <a:off x="7360557" y="369343"/>
            <a:ext cx="2796099" cy="847163"/>
          </a:xfrm>
          <a:custGeom>
            <a:avLst/>
            <a:gdLst/>
            <a:ahLst/>
            <a:cxnLst/>
            <a:rect l="l" t="t" r="r" b="b"/>
            <a:pathLst>
              <a:path w="122946" h="38238" extrusionOk="0">
                <a:moveTo>
                  <a:pt x="5563" y="0"/>
                </a:moveTo>
                <a:lnTo>
                  <a:pt x="5563" y="0"/>
                </a:lnTo>
                <a:cubicBezTo>
                  <a:pt x="1" y="29180"/>
                  <a:pt x="18694" y="38238"/>
                  <a:pt x="34044" y="38238"/>
                </a:cubicBezTo>
                <a:cubicBezTo>
                  <a:pt x="52740" y="38238"/>
                  <a:pt x="60090" y="13336"/>
                  <a:pt x="80291" y="13336"/>
                </a:cubicBezTo>
                <a:cubicBezTo>
                  <a:pt x="82686" y="13336"/>
                  <a:pt x="85261" y="13686"/>
                  <a:pt x="88057" y="14468"/>
                </a:cubicBezTo>
                <a:cubicBezTo>
                  <a:pt x="93981" y="16121"/>
                  <a:pt x="98880" y="16808"/>
                  <a:pt x="102931" y="16808"/>
                </a:cubicBezTo>
                <a:cubicBezTo>
                  <a:pt x="122946" y="16808"/>
                  <a:pt x="122252" y="31"/>
                  <a:pt x="122252" y="31"/>
                </a:cubicBezTo>
                <a:lnTo>
                  <a:pt x="5563" y="0"/>
                </a:ln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rot="5400000">
            <a:off x="7285556" y="4027115"/>
            <a:ext cx="353558" cy="307154"/>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9"/>
        <p:cNvGrpSpPr/>
        <p:nvPr/>
      </p:nvGrpSpPr>
      <p:grpSpPr>
        <a:xfrm>
          <a:off x="0" y="0"/>
          <a:ext cx="0" cy="0"/>
          <a:chOff x="0" y="0"/>
          <a:chExt cx="0" cy="0"/>
        </a:xfrm>
      </p:grpSpPr>
      <p:sp>
        <p:nvSpPr>
          <p:cNvPr id="70" name="Google Shape;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1" name="Google Shape;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2" name="Google Shape;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a:off x="2316225" y="342075"/>
            <a:ext cx="4511400" cy="4929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3" name="Google Shape;93;p13"/>
          <p:cNvSpPr txBox="1">
            <a:spLocks noGrp="1"/>
          </p:cNvSpPr>
          <p:nvPr>
            <p:ph type="subTitle" idx="1"/>
          </p:nvPr>
        </p:nvSpPr>
        <p:spPr>
          <a:xfrm>
            <a:off x="1605587" y="1900775"/>
            <a:ext cx="2524800" cy="4335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Font typeface="Open Sans ExtraBold"/>
              <a:buNone/>
              <a:defRPr sz="2000">
                <a:solidFill>
                  <a:schemeClr val="accent1"/>
                </a:solidFill>
                <a:latin typeface="Open Sans ExtraBold"/>
                <a:ea typeface="Open Sans ExtraBold"/>
                <a:cs typeface="Open Sans ExtraBold"/>
                <a:sym typeface="Open Sans ExtraBold"/>
              </a:defRPr>
            </a:lvl1pPr>
            <a:lvl2pPr lvl="1"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2pPr>
            <a:lvl3pPr lvl="2"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3pPr>
            <a:lvl4pPr lvl="3"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4pPr>
            <a:lvl5pPr lvl="4"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5pPr>
            <a:lvl6pPr lvl="5"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6pPr>
            <a:lvl7pPr lvl="6"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7pPr>
            <a:lvl8pPr lvl="7"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8pPr>
            <a:lvl9pPr lvl="8" algn="ctr">
              <a:spcBef>
                <a:spcPts val="0"/>
              </a:spcBef>
              <a:spcAft>
                <a:spcPts val="0"/>
              </a:spcAft>
              <a:buSzPts val="1400"/>
              <a:buFont typeface="Open Sans ExtraBold"/>
              <a:buNone/>
              <a:defRPr>
                <a:latin typeface="Open Sans ExtraBold"/>
                <a:ea typeface="Open Sans ExtraBold"/>
                <a:cs typeface="Open Sans ExtraBold"/>
                <a:sym typeface="Open Sans ExtraBold"/>
              </a:defRPr>
            </a:lvl9pPr>
          </a:lstStyle>
          <a:p>
            <a:endParaRPr/>
          </a:p>
        </p:txBody>
      </p:sp>
      <p:sp>
        <p:nvSpPr>
          <p:cNvPr id="94" name="Google Shape;94;p13"/>
          <p:cNvSpPr txBox="1">
            <a:spLocks noGrp="1"/>
          </p:cNvSpPr>
          <p:nvPr>
            <p:ph type="subTitle" idx="2"/>
          </p:nvPr>
        </p:nvSpPr>
        <p:spPr>
          <a:xfrm>
            <a:off x="1605550" y="2250575"/>
            <a:ext cx="2524800" cy="6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95" name="Google Shape;95;p13"/>
          <p:cNvSpPr txBox="1">
            <a:spLocks noGrp="1"/>
          </p:cNvSpPr>
          <p:nvPr>
            <p:ph type="title" idx="3" hasCustomPrompt="1"/>
          </p:nvPr>
        </p:nvSpPr>
        <p:spPr>
          <a:xfrm>
            <a:off x="2242613" y="1299575"/>
            <a:ext cx="1250700" cy="52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4300"/>
              <a:buNone/>
              <a:defRPr sz="3400">
                <a:solidFill>
                  <a:schemeClr val="lt1"/>
                </a:solidFill>
              </a:defRPr>
            </a:lvl1pPr>
            <a:lvl2pPr lvl="1" algn="ctr" rtl="0">
              <a:spcBef>
                <a:spcPts val="0"/>
              </a:spcBef>
              <a:spcAft>
                <a:spcPts val="0"/>
              </a:spcAft>
              <a:buClr>
                <a:schemeClr val="lt2"/>
              </a:buClr>
              <a:buSzPts val="4300"/>
              <a:buNone/>
              <a:defRPr sz="4300">
                <a:solidFill>
                  <a:schemeClr val="lt2"/>
                </a:solidFill>
              </a:defRPr>
            </a:lvl2pPr>
            <a:lvl3pPr lvl="2" algn="ctr" rtl="0">
              <a:spcBef>
                <a:spcPts val="0"/>
              </a:spcBef>
              <a:spcAft>
                <a:spcPts val="0"/>
              </a:spcAft>
              <a:buClr>
                <a:schemeClr val="lt2"/>
              </a:buClr>
              <a:buSzPts val="4300"/>
              <a:buNone/>
              <a:defRPr sz="4300">
                <a:solidFill>
                  <a:schemeClr val="lt2"/>
                </a:solidFill>
              </a:defRPr>
            </a:lvl3pPr>
            <a:lvl4pPr lvl="3" algn="ctr" rtl="0">
              <a:spcBef>
                <a:spcPts val="0"/>
              </a:spcBef>
              <a:spcAft>
                <a:spcPts val="0"/>
              </a:spcAft>
              <a:buClr>
                <a:schemeClr val="lt2"/>
              </a:buClr>
              <a:buSzPts val="4300"/>
              <a:buNone/>
              <a:defRPr sz="4300">
                <a:solidFill>
                  <a:schemeClr val="lt2"/>
                </a:solidFill>
              </a:defRPr>
            </a:lvl4pPr>
            <a:lvl5pPr lvl="4" algn="ctr" rtl="0">
              <a:spcBef>
                <a:spcPts val="0"/>
              </a:spcBef>
              <a:spcAft>
                <a:spcPts val="0"/>
              </a:spcAft>
              <a:buClr>
                <a:schemeClr val="lt2"/>
              </a:buClr>
              <a:buSzPts val="4300"/>
              <a:buNone/>
              <a:defRPr sz="4300">
                <a:solidFill>
                  <a:schemeClr val="lt2"/>
                </a:solidFill>
              </a:defRPr>
            </a:lvl5pPr>
            <a:lvl6pPr lvl="5" algn="ctr" rtl="0">
              <a:spcBef>
                <a:spcPts val="0"/>
              </a:spcBef>
              <a:spcAft>
                <a:spcPts val="0"/>
              </a:spcAft>
              <a:buClr>
                <a:schemeClr val="lt2"/>
              </a:buClr>
              <a:buSzPts val="4300"/>
              <a:buNone/>
              <a:defRPr sz="4300">
                <a:solidFill>
                  <a:schemeClr val="lt2"/>
                </a:solidFill>
              </a:defRPr>
            </a:lvl6pPr>
            <a:lvl7pPr lvl="6" algn="ctr" rtl="0">
              <a:spcBef>
                <a:spcPts val="0"/>
              </a:spcBef>
              <a:spcAft>
                <a:spcPts val="0"/>
              </a:spcAft>
              <a:buClr>
                <a:schemeClr val="lt2"/>
              </a:buClr>
              <a:buSzPts val="4300"/>
              <a:buNone/>
              <a:defRPr sz="4300">
                <a:solidFill>
                  <a:schemeClr val="lt2"/>
                </a:solidFill>
              </a:defRPr>
            </a:lvl7pPr>
            <a:lvl8pPr lvl="7" algn="ctr" rtl="0">
              <a:spcBef>
                <a:spcPts val="0"/>
              </a:spcBef>
              <a:spcAft>
                <a:spcPts val="0"/>
              </a:spcAft>
              <a:buClr>
                <a:schemeClr val="lt2"/>
              </a:buClr>
              <a:buSzPts val="4300"/>
              <a:buNone/>
              <a:defRPr sz="4300">
                <a:solidFill>
                  <a:schemeClr val="lt2"/>
                </a:solidFill>
              </a:defRPr>
            </a:lvl8pPr>
            <a:lvl9pPr lvl="8" algn="ctr" rtl="0">
              <a:spcBef>
                <a:spcPts val="0"/>
              </a:spcBef>
              <a:spcAft>
                <a:spcPts val="0"/>
              </a:spcAft>
              <a:buClr>
                <a:schemeClr val="lt2"/>
              </a:buClr>
              <a:buSzPts val="4300"/>
              <a:buNone/>
              <a:defRPr sz="4300">
                <a:solidFill>
                  <a:schemeClr val="lt2"/>
                </a:solidFill>
              </a:defRPr>
            </a:lvl9pPr>
          </a:lstStyle>
          <a:p>
            <a:r>
              <a:t>xx%</a:t>
            </a:r>
          </a:p>
        </p:txBody>
      </p:sp>
      <p:sp>
        <p:nvSpPr>
          <p:cNvPr id="96" name="Google Shape;96;p13"/>
          <p:cNvSpPr txBox="1">
            <a:spLocks noGrp="1"/>
          </p:cNvSpPr>
          <p:nvPr>
            <p:ph type="subTitle" idx="4"/>
          </p:nvPr>
        </p:nvSpPr>
        <p:spPr>
          <a:xfrm>
            <a:off x="5013638" y="1900775"/>
            <a:ext cx="2524800" cy="433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Open Sans ExtraBold"/>
              <a:buNone/>
              <a:defRPr sz="2000">
                <a:solidFill>
                  <a:schemeClr val="accent1"/>
                </a:solidFill>
                <a:latin typeface="Open Sans ExtraBold"/>
                <a:ea typeface="Open Sans ExtraBold"/>
                <a:cs typeface="Open Sans ExtraBold"/>
                <a:sym typeface="Open Sans ExtraBold"/>
              </a:defRPr>
            </a:lvl1pPr>
            <a:lvl2pPr lvl="1"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2pPr>
            <a:lvl3pPr lvl="2"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3pPr>
            <a:lvl4pPr lvl="3"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4pPr>
            <a:lvl5pPr lvl="4"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5pPr>
            <a:lvl6pPr lvl="5"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6pPr>
            <a:lvl7pPr lvl="6"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7pPr>
            <a:lvl8pPr lvl="7"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8pPr>
            <a:lvl9pPr lvl="8"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9pPr>
          </a:lstStyle>
          <a:p>
            <a:endParaRPr/>
          </a:p>
        </p:txBody>
      </p:sp>
      <p:sp>
        <p:nvSpPr>
          <p:cNvPr id="97" name="Google Shape;97;p13"/>
          <p:cNvSpPr txBox="1">
            <a:spLocks noGrp="1"/>
          </p:cNvSpPr>
          <p:nvPr>
            <p:ph type="subTitle" idx="5"/>
          </p:nvPr>
        </p:nvSpPr>
        <p:spPr>
          <a:xfrm>
            <a:off x="5013650" y="2250575"/>
            <a:ext cx="2524800" cy="6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98" name="Google Shape;98;p13"/>
          <p:cNvSpPr txBox="1">
            <a:spLocks noGrp="1"/>
          </p:cNvSpPr>
          <p:nvPr>
            <p:ph type="title" idx="6" hasCustomPrompt="1"/>
          </p:nvPr>
        </p:nvSpPr>
        <p:spPr>
          <a:xfrm>
            <a:off x="5650688" y="1299575"/>
            <a:ext cx="1250700" cy="52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4300"/>
              <a:buNone/>
              <a:defRPr sz="3400">
                <a:solidFill>
                  <a:schemeClr val="lt1"/>
                </a:solidFill>
              </a:defRPr>
            </a:lvl1pPr>
            <a:lvl2pPr lvl="1" algn="ctr" rtl="0">
              <a:spcBef>
                <a:spcPts val="0"/>
              </a:spcBef>
              <a:spcAft>
                <a:spcPts val="0"/>
              </a:spcAft>
              <a:buClr>
                <a:schemeClr val="lt2"/>
              </a:buClr>
              <a:buSzPts val="4300"/>
              <a:buNone/>
              <a:defRPr sz="4300">
                <a:solidFill>
                  <a:schemeClr val="lt2"/>
                </a:solidFill>
              </a:defRPr>
            </a:lvl2pPr>
            <a:lvl3pPr lvl="2" algn="ctr" rtl="0">
              <a:spcBef>
                <a:spcPts val="0"/>
              </a:spcBef>
              <a:spcAft>
                <a:spcPts val="0"/>
              </a:spcAft>
              <a:buClr>
                <a:schemeClr val="lt2"/>
              </a:buClr>
              <a:buSzPts val="4300"/>
              <a:buNone/>
              <a:defRPr sz="4300">
                <a:solidFill>
                  <a:schemeClr val="lt2"/>
                </a:solidFill>
              </a:defRPr>
            </a:lvl3pPr>
            <a:lvl4pPr lvl="3" algn="ctr" rtl="0">
              <a:spcBef>
                <a:spcPts val="0"/>
              </a:spcBef>
              <a:spcAft>
                <a:spcPts val="0"/>
              </a:spcAft>
              <a:buClr>
                <a:schemeClr val="lt2"/>
              </a:buClr>
              <a:buSzPts val="4300"/>
              <a:buNone/>
              <a:defRPr sz="4300">
                <a:solidFill>
                  <a:schemeClr val="lt2"/>
                </a:solidFill>
              </a:defRPr>
            </a:lvl4pPr>
            <a:lvl5pPr lvl="4" algn="ctr" rtl="0">
              <a:spcBef>
                <a:spcPts val="0"/>
              </a:spcBef>
              <a:spcAft>
                <a:spcPts val="0"/>
              </a:spcAft>
              <a:buClr>
                <a:schemeClr val="lt2"/>
              </a:buClr>
              <a:buSzPts val="4300"/>
              <a:buNone/>
              <a:defRPr sz="4300">
                <a:solidFill>
                  <a:schemeClr val="lt2"/>
                </a:solidFill>
              </a:defRPr>
            </a:lvl5pPr>
            <a:lvl6pPr lvl="5" algn="ctr" rtl="0">
              <a:spcBef>
                <a:spcPts val="0"/>
              </a:spcBef>
              <a:spcAft>
                <a:spcPts val="0"/>
              </a:spcAft>
              <a:buClr>
                <a:schemeClr val="lt2"/>
              </a:buClr>
              <a:buSzPts val="4300"/>
              <a:buNone/>
              <a:defRPr sz="4300">
                <a:solidFill>
                  <a:schemeClr val="lt2"/>
                </a:solidFill>
              </a:defRPr>
            </a:lvl6pPr>
            <a:lvl7pPr lvl="6" algn="ctr" rtl="0">
              <a:spcBef>
                <a:spcPts val="0"/>
              </a:spcBef>
              <a:spcAft>
                <a:spcPts val="0"/>
              </a:spcAft>
              <a:buClr>
                <a:schemeClr val="lt2"/>
              </a:buClr>
              <a:buSzPts val="4300"/>
              <a:buNone/>
              <a:defRPr sz="4300">
                <a:solidFill>
                  <a:schemeClr val="lt2"/>
                </a:solidFill>
              </a:defRPr>
            </a:lvl7pPr>
            <a:lvl8pPr lvl="7" algn="ctr" rtl="0">
              <a:spcBef>
                <a:spcPts val="0"/>
              </a:spcBef>
              <a:spcAft>
                <a:spcPts val="0"/>
              </a:spcAft>
              <a:buClr>
                <a:schemeClr val="lt2"/>
              </a:buClr>
              <a:buSzPts val="4300"/>
              <a:buNone/>
              <a:defRPr sz="4300">
                <a:solidFill>
                  <a:schemeClr val="lt2"/>
                </a:solidFill>
              </a:defRPr>
            </a:lvl8pPr>
            <a:lvl9pPr lvl="8" algn="ctr" rtl="0">
              <a:spcBef>
                <a:spcPts val="0"/>
              </a:spcBef>
              <a:spcAft>
                <a:spcPts val="0"/>
              </a:spcAft>
              <a:buClr>
                <a:schemeClr val="lt2"/>
              </a:buClr>
              <a:buSzPts val="4300"/>
              <a:buNone/>
              <a:defRPr sz="4300">
                <a:solidFill>
                  <a:schemeClr val="lt2"/>
                </a:solidFill>
              </a:defRPr>
            </a:lvl9pPr>
          </a:lstStyle>
          <a:p>
            <a:r>
              <a:t>xx%</a:t>
            </a:r>
          </a:p>
        </p:txBody>
      </p:sp>
      <p:sp>
        <p:nvSpPr>
          <p:cNvPr id="99" name="Google Shape;99;p13"/>
          <p:cNvSpPr txBox="1">
            <a:spLocks noGrp="1"/>
          </p:cNvSpPr>
          <p:nvPr>
            <p:ph type="subTitle" idx="7"/>
          </p:nvPr>
        </p:nvSpPr>
        <p:spPr>
          <a:xfrm>
            <a:off x="1605563" y="3585300"/>
            <a:ext cx="2524800" cy="433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Open Sans ExtraBold"/>
              <a:buNone/>
              <a:defRPr sz="2000">
                <a:solidFill>
                  <a:schemeClr val="accent1"/>
                </a:solidFill>
                <a:latin typeface="Open Sans ExtraBold"/>
                <a:ea typeface="Open Sans ExtraBold"/>
                <a:cs typeface="Open Sans ExtraBold"/>
                <a:sym typeface="Open Sans ExtraBold"/>
              </a:defRPr>
            </a:lvl1pPr>
            <a:lvl2pPr lvl="1"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2pPr>
            <a:lvl3pPr lvl="2"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3pPr>
            <a:lvl4pPr lvl="3"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4pPr>
            <a:lvl5pPr lvl="4"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5pPr>
            <a:lvl6pPr lvl="5"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6pPr>
            <a:lvl7pPr lvl="6"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7pPr>
            <a:lvl8pPr lvl="7"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8pPr>
            <a:lvl9pPr lvl="8"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9pPr>
          </a:lstStyle>
          <a:p>
            <a:endParaRPr/>
          </a:p>
        </p:txBody>
      </p:sp>
      <p:sp>
        <p:nvSpPr>
          <p:cNvPr id="100" name="Google Shape;100;p13"/>
          <p:cNvSpPr txBox="1">
            <a:spLocks noGrp="1"/>
          </p:cNvSpPr>
          <p:nvPr>
            <p:ph type="subTitle" idx="8"/>
          </p:nvPr>
        </p:nvSpPr>
        <p:spPr>
          <a:xfrm>
            <a:off x="1605563" y="3935100"/>
            <a:ext cx="2524800" cy="6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101" name="Google Shape;101;p13"/>
          <p:cNvSpPr txBox="1">
            <a:spLocks noGrp="1"/>
          </p:cNvSpPr>
          <p:nvPr>
            <p:ph type="title" idx="9" hasCustomPrompt="1"/>
          </p:nvPr>
        </p:nvSpPr>
        <p:spPr>
          <a:xfrm>
            <a:off x="2242613" y="2984100"/>
            <a:ext cx="1250700" cy="52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4300"/>
              <a:buNone/>
              <a:defRPr sz="3400">
                <a:solidFill>
                  <a:schemeClr val="lt1"/>
                </a:solidFill>
              </a:defRPr>
            </a:lvl1pPr>
            <a:lvl2pPr lvl="1" algn="ctr" rtl="0">
              <a:spcBef>
                <a:spcPts val="0"/>
              </a:spcBef>
              <a:spcAft>
                <a:spcPts val="0"/>
              </a:spcAft>
              <a:buClr>
                <a:schemeClr val="lt2"/>
              </a:buClr>
              <a:buSzPts val="4300"/>
              <a:buNone/>
              <a:defRPr sz="4300">
                <a:solidFill>
                  <a:schemeClr val="lt2"/>
                </a:solidFill>
              </a:defRPr>
            </a:lvl2pPr>
            <a:lvl3pPr lvl="2" algn="ctr" rtl="0">
              <a:spcBef>
                <a:spcPts val="0"/>
              </a:spcBef>
              <a:spcAft>
                <a:spcPts val="0"/>
              </a:spcAft>
              <a:buClr>
                <a:schemeClr val="lt2"/>
              </a:buClr>
              <a:buSzPts val="4300"/>
              <a:buNone/>
              <a:defRPr sz="4300">
                <a:solidFill>
                  <a:schemeClr val="lt2"/>
                </a:solidFill>
              </a:defRPr>
            </a:lvl3pPr>
            <a:lvl4pPr lvl="3" algn="ctr" rtl="0">
              <a:spcBef>
                <a:spcPts val="0"/>
              </a:spcBef>
              <a:spcAft>
                <a:spcPts val="0"/>
              </a:spcAft>
              <a:buClr>
                <a:schemeClr val="lt2"/>
              </a:buClr>
              <a:buSzPts val="4300"/>
              <a:buNone/>
              <a:defRPr sz="4300">
                <a:solidFill>
                  <a:schemeClr val="lt2"/>
                </a:solidFill>
              </a:defRPr>
            </a:lvl4pPr>
            <a:lvl5pPr lvl="4" algn="ctr" rtl="0">
              <a:spcBef>
                <a:spcPts val="0"/>
              </a:spcBef>
              <a:spcAft>
                <a:spcPts val="0"/>
              </a:spcAft>
              <a:buClr>
                <a:schemeClr val="lt2"/>
              </a:buClr>
              <a:buSzPts val="4300"/>
              <a:buNone/>
              <a:defRPr sz="4300">
                <a:solidFill>
                  <a:schemeClr val="lt2"/>
                </a:solidFill>
              </a:defRPr>
            </a:lvl5pPr>
            <a:lvl6pPr lvl="5" algn="ctr" rtl="0">
              <a:spcBef>
                <a:spcPts val="0"/>
              </a:spcBef>
              <a:spcAft>
                <a:spcPts val="0"/>
              </a:spcAft>
              <a:buClr>
                <a:schemeClr val="lt2"/>
              </a:buClr>
              <a:buSzPts val="4300"/>
              <a:buNone/>
              <a:defRPr sz="4300">
                <a:solidFill>
                  <a:schemeClr val="lt2"/>
                </a:solidFill>
              </a:defRPr>
            </a:lvl6pPr>
            <a:lvl7pPr lvl="6" algn="ctr" rtl="0">
              <a:spcBef>
                <a:spcPts val="0"/>
              </a:spcBef>
              <a:spcAft>
                <a:spcPts val="0"/>
              </a:spcAft>
              <a:buClr>
                <a:schemeClr val="lt2"/>
              </a:buClr>
              <a:buSzPts val="4300"/>
              <a:buNone/>
              <a:defRPr sz="4300">
                <a:solidFill>
                  <a:schemeClr val="lt2"/>
                </a:solidFill>
              </a:defRPr>
            </a:lvl7pPr>
            <a:lvl8pPr lvl="7" algn="ctr" rtl="0">
              <a:spcBef>
                <a:spcPts val="0"/>
              </a:spcBef>
              <a:spcAft>
                <a:spcPts val="0"/>
              </a:spcAft>
              <a:buClr>
                <a:schemeClr val="lt2"/>
              </a:buClr>
              <a:buSzPts val="4300"/>
              <a:buNone/>
              <a:defRPr sz="4300">
                <a:solidFill>
                  <a:schemeClr val="lt2"/>
                </a:solidFill>
              </a:defRPr>
            </a:lvl8pPr>
            <a:lvl9pPr lvl="8" algn="ctr" rtl="0">
              <a:spcBef>
                <a:spcPts val="0"/>
              </a:spcBef>
              <a:spcAft>
                <a:spcPts val="0"/>
              </a:spcAft>
              <a:buClr>
                <a:schemeClr val="lt2"/>
              </a:buClr>
              <a:buSzPts val="4300"/>
              <a:buNone/>
              <a:defRPr sz="4300">
                <a:solidFill>
                  <a:schemeClr val="lt2"/>
                </a:solidFill>
              </a:defRPr>
            </a:lvl9pPr>
          </a:lstStyle>
          <a:p>
            <a:r>
              <a:t>xx%</a:t>
            </a:r>
          </a:p>
        </p:txBody>
      </p:sp>
      <p:sp>
        <p:nvSpPr>
          <p:cNvPr id="102" name="Google Shape;102;p13"/>
          <p:cNvSpPr txBox="1">
            <a:spLocks noGrp="1"/>
          </p:cNvSpPr>
          <p:nvPr>
            <p:ph type="subTitle" idx="13"/>
          </p:nvPr>
        </p:nvSpPr>
        <p:spPr>
          <a:xfrm>
            <a:off x="5013638" y="3585300"/>
            <a:ext cx="2524800" cy="433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Open Sans ExtraBold"/>
              <a:buNone/>
              <a:defRPr sz="2000">
                <a:solidFill>
                  <a:schemeClr val="accent1"/>
                </a:solidFill>
                <a:latin typeface="Open Sans ExtraBold"/>
                <a:ea typeface="Open Sans ExtraBold"/>
                <a:cs typeface="Open Sans ExtraBold"/>
                <a:sym typeface="Open Sans ExtraBold"/>
              </a:defRPr>
            </a:lvl1pPr>
            <a:lvl2pPr lvl="1"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2pPr>
            <a:lvl3pPr lvl="2"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3pPr>
            <a:lvl4pPr lvl="3"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4pPr>
            <a:lvl5pPr lvl="4"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5pPr>
            <a:lvl6pPr lvl="5"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6pPr>
            <a:lvl7pPr lvl="6"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7pPr>
            <a:lvl8pPr lvl="7"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8pPr>
            <a:lvl9pPr lvl="8" algn="ctr" rtl="0">
              <a:spcBef>
                <a:spcPts val="0"/>
              </a:spcBef>
              <a:spcAft>
                <a:spcPts val="0"/>
              </a:spcAft>
              <a:buSzPts val="1400"/>
              <a:buFont typeface="Open Sans ExtraBold"/>
              <a:buNone/>
              <a:defRPr>
                <a:latin typeface="Open Sans ExtraBold"/>
                <a:ea typeface="Open Sans ExtraBold"/>
                <a:cs typeface="Open Sans ExtraBold"/>
                <a:sym typeface="Open Sans ExtraBold"/>
              </a:defRPr>
            </a:lvl9pPr>
          </a:lstStyle>
          <a:p>
            <a:endParaRPr/>
          </a:p>
        </p:txBody>
      </p:sp>
      <p:sp>
        <p:nvSpPr>
          <p:cNvPr id="103" name="Google Shape;103;p13"/>
          <p:cNvSpPr txBox="1">
            <a:spLocks noGrp="1"/>
          </p:cNvSpPr>
          <p:nvPr>
            <p:ph type="subTitle" idx="14"/>
          </p:nvPr>
        </p:nvSpPr>
        <p:spPr>
          <a:xfrm>
            <a:off x="5013650" y="3935100"/>
            <a:ext cx="2524800" cy="6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104" name="Google Shape;104;p13"/>
          <p:cNvSpPr txBox="1">
            <a:spLocks noGrp="1"/>
          </p:cNvSpPr>
          <p:nvPr>
            <p:ph type="title" idx="15" hasCustomPrompt="1"/>
          </p:nvPr>
        </p:nvSpPr>
        <p:spPr>
          <a:xfrm>
            <a:off x="5650688" y="2984100"/>
            <a:ext cx="1250700" cy="52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4300"/>
              <a:buNone/>
              <a:defRPr sz="3400">
                <a:solidFill>
                  <a:schemeClr val="lt1"/>
                </a:solidFill>
              </a:defRPr>
            </a:lvl1pPr>
            <a:lvl2pPr lvl="1" algn="ctr" rtl="0">
              <a:spcBef>
                <a:spcPts val="0"/>
              </a:spcBef>
              <a:spcAft>
                <a:spcPts val="0"/>
              </a:spcAft>
              <a:buClr>
                <a:schemeClr val="lt2"/>
              </a:buClr>
              <a:buSzPts val="4300"/>
              <a:buNone/>
              <a:defRPr sz="4300">
                <a:solidFill>
                  <a:schemeClr val="lt2"/>
                </a:solidFill>
              </a:defRPr>
            </a:lvl2pPr>
            <a:lvl3pPr lvl="2" algn="ctr" rtl="0">
              <a:spcBef>
                <a:spcPts val="0"/>
              </a:spcBef>
              <a:spcAft>
                <a:spcPts val="0"/>
              </a:spcAft>
              <a:buClr>
                <a:schemeClr val="lt2"/>
              </a:buClr>
              <a:buSzPts val="4300"/>
              <a:buNone/>
              <a:defRPr sz="4300">
                <a:solidFill>
                  <a:schemeClr val="lt2"/>
                </a:solidFill>
              </a:defRPr>
            </a:lvl3pPr>
            <a:lvl4pPr lvl="3" algn="ctr" rtl="0">
              <a:spcBef>
                <a:spcPts val="0"/>
              </a:spcBef>
              <a:spcAft>
                <a:spcPts val="0"/>
              </a:spcAft>
              <a:buClr>
                <a:schemeClr val="lt2"/>
              </a:buClr>
              <a:buSzPts val="4300"/>
              <a:buNone/>
              <a:defRPr sz="4300">
                <a:solidFill>
                  <a:schemeClr val="lt2"/>
                </a:solidFill>
              </a:defRPr>
            </a:lvl4pPr>
            <a:lvl5pPr lvl="4" algn="ctr" rtl="0">
              <a:spcBef>
                <a:spcPts val="0"/>
              </a:spcBef>
              <a:spcAft>
                <a:spcPts val="0"/>
              </a:spcAft>
              <a:buClr>
                <a:schemeClr val="lt2"/>
              </a:buClr>
              <a:buSzPts val="4300"/>
              <a:buNone/>
              <a:defRPr sz="4300">
                <a:solidFill>
                  <a:schemeClr val="lt2"/>
                </a:solidFill>
              </a:defRPr>
            </a:lvl5pPr>
            <a:lvl6pPr lvl="5" algn="ctr" rtl="0">
              <a:spcBef>
                <a:spcPts val="0"/>
              </a:spcBef>
              <a:spcAft>
                <a:spcPts val="0"/>
              </a:spcAft>
              <a:buClr>
                <a:schemeClr val="lt2"/>
              </a:buClr>
              <a:buSzPts val="4300"/>
              <a:buNone/>
              <a:defRPr sz="4300">
                <a:solidFill>
                  <a:schemeClr val="lt2"/>
                </a:solidFill>
              </a:defRPr>
            </a:lvl6pPr>
            <a:lvl7pPr lvl="6" algn="ctr" rtl="0">
              <a:spcBef>
                <a:spcPts val="0"/>
              </a:spcBef>
              <a:spcAft>
                <a:spcPts val="0"/>
              </a:spcAft>
              <a:buClr>
                <a:schemeClr val="lt2"/>
              </a:buClr>
              <a:buSzPts val="4300"/>
              <a:buNone/>
              <a:defRPr sz="4300">
                <a:solidFill>
                  <a:schemeClr val="lt2"/>
                </a:solidFill>
              </a:defRPr>
            </a:lvl7pPr>
            <a:lvl8pPr lvl="7" algn="ctr" rtl="0">
              <a:spcBef>
                <a:spcPts val="0"/>
              </a:spcBef>
              <a:spcAft>
                <a:spcPts val="0"/>
              </a:spcAft>
              <a:buClr>
                <a:schemeClr val="lt2"/>
              </a:buClr>
              <a:buSzPts val="4300"/>
              <a:buNone/>
              <a:defRPr sz="4300">
                <a:solidFill>
                  <a:schemeClr val="lt2"/>
                </a:solidFill>
              </a:defRPr>
            </a:lvl8pPr>
            <a:lvl9pPr lvl="8" algn="ctr" rtl="0">
              <a:spcBef>
                <a:spcPts val="0"/>
              </a:spcBef>
              <a:spcAft>
                <a:spcPts val="0"/>
              </a:spcAft>
              <a:buClr>
                <a:schemeClr val="lt2"/>
              </a:buClr>
              <a:buSzPts val="4300"/>
              <a:buNone/>
              <a:defRPr sz="4300">
                <a:solidFill>
                  <a:schemeClr val="lt2"/>
                </a:solidFill>
              </a:defRPr>
            </a:lvl9pPr>
          </a:lstStyle>
          <a:p>
            <a:r>
              <a:t>xx%</a:t>
            </a:r>
          </a:p>
        </p:txBody>
      </p:sp>
      <p:sp>
        <p:nvSpPr>
          <p:cNvPr id="105" name="Google Shape;105;p13"/>
          <p:cNvSpPr/>
          <p:nvPr/>
        </p:nvSpPr>
        <p:spPr>
          <a:xfrm rot="-5400000">
            <a:off x="-1282623" y="1163071"/>
            <a:ext cx="4217772" cy="1652532"/>
          </a:xfrm>
          <a:custGeom>
            <a:avLst/>
            <a:gdLst/>
            <a:ahLst/>
            <a:cxnLst/>
            <a:rect l="l" t="t" r="r" b="b"/>
            <a:pathLst>
              <a:path w="82978" h="30305" extrusionOk="0">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rot="5400000">
            <a:off x="6332668" y="2358179"/>
            <a:ext cx="4157405" cy="1518356"/>
          </a:xfrm>
          <a:custGeom>
            <a:avLst/>
            <a:gdLst/>
            <a:ahLst/>
            <a:cxnLst/>
            <a:rect l="l" t="t" r="r" b="b"/>
            <a:pathLst>
              <a:path w="82978" h="30305" extrusionOk="0">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rot="5400000">
            <a:off x="7609408" y="2706158"/>
            <a:ext cx="2335623" cy="853010"/>
          </a:xfrm>
          <a:custGeom>
            <a:avLst/>
            <a:gdLst/>
            <a:ahLst/>
            <a:cxnLst/>
            <a:rect l="l" t="t" r="r" b="b"/>
            <a:pathLst>
              <a:path w="82978" h="30305" extrusionOk="0">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rot="-5400000">
            <a:off x="-741317" y="1471733"/>
            <a:ext cx="2335623" cy="853010"/>
          </a:xfrm>
          <a:custGeom>
            <a:avLst/>
            <a:gdLst/>
            <a:ahLst/>
            <a:cxnLst/>
            <a:rect l="l" t="t" r="r" b="b"/>
            <a:pathLst>
              <a:path w="82978" h="30305" extrusionOk="0">
                <a:moveTo>
                  <a:pt x="80242" y="0"/>
                </a:moveTo>
                <a:lnTo>
                  <a:pt x="940" y="182"/>
                </a:lnTo>
                <a:cubicBezTo>
                  <a:pt x="940" y="182"/>
                  <a:pt x="1" y="14262"/>
                  <a:pt x="13582" y="14262"/>
                </a:cubicBezTo>
                <a:cubicBezTo>
                  <a:pt x="14867" y="14262"/>
                  <a:pt x="16282" y="14136"/>
                  <a:pt x="17840" y="13860"/>
                </a:cubicBezTo>
                <a:cubicBezTo>
                  <a:pt x="19369" y="13591"/>
                  <a:pt x="20761" y="13468"/>
                  <a:pt x="22036" y="13468"/>
                </a:cubicBezTo>
                <a:cubicBezTo>
                  <a:pt x="36901" y="13468"/>
                  <a:pt x="35864" y="30304"/>
                  <a:pt x="51457" y="30304"/>
                </a:cubicBezTo>
                <a:cubicBezTo>
                  <a:pt x="65318" y="30304"/>
                  <a:pt x="58661" y="11398"/>
                  <a:pt x="70819" y="9787"/>
                </a:cubicBezTo>
                <a:cubicBezTo>
                  <a:pt x="82977" y="8176"/>
                  <a:pt x="80242" y="0"/>
                  <a:pt x="80242" y="0"/>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rot="-5400000" flipH="1">
            <a:off x="841231" y="270715"/>
            <a:ext cx="353558" cy="307154"/>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p:nvPr/>
        </p:nvSpPr>
        <p:spPr>
          <a:xfrm rot="5400000">
            <a:off x="7909406" y="4690815"/>
            <a:ext cx="353558" cy="307154"/>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one column 1">
  <p:cSld name="CUSTOM_2">
    <p:spTree>
      <p:nvGrpSpPr>
        <p:cNvPr id="1" name="Shape 111"/>
        <p:cNvGrpSpPr/>
        <p:nvPr/>
      </p:nvGrpSpPr>
      <p:grpSpPr>
        <a:xfrm>
          <a:off x="0" y="0"/>
          <a:ext cx="0" cy="0"/>
          <a:chOff x="0" y="0"/>
          <a:chExt cx="0" cy="0"/>
        </a:xfrm>
      </p:grpSpPr>
      <p:sp>
        <p:nvSpPr>
          <p:cNvPr id="112" name="Google Shape;112;p14"/>
          <p:cNvSpPr txBox="1">
            <a:spLocks noGrp="1"/>
          </p:cNvSpPr>
          <p:nvPr>
            <p:ph type="title"/>
          </p:nvPr>
        </p:nvSpPr>
        <p:spPr>
          <a:xfrm>
            <a:off x="2448750" y="342075"/>
            <a:ext cx="4246200" cy="492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3" name="Google Shape;113;p14"/>
          <p:cNvSpPr txBox="1">
            <a:spLocks noGrp="1"/>
          </p:cNvSpPr>
          <p:nvPr>
            <p:ph type="body" idx="1"/>
          </p:nvPr>
        </p:nvSpPr>
        <p:spPr>
          <a:xfrm>
            <a:off x="2806500" y="1774200"/>
            <a:ext cx="5697000" cy="22569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sz="1400">
                <a:latin typeface="Open Sans SemiBold"/>
                <a:ea typeface="Open Sans SemiBold"/>
                <a:cs typeface="Open Sans SemiBold"/>
                <a:sym typeface="Open Sans SemiBold"/>
              </a:defRPr>
            </a:lvl1pPr>
            <a:lvl2pPr marL="914400" lvl="1" indent="-317500">
              <a:spcBef>
                <a:spcPts val="100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14" name="Google Shape;114;p14"/>
          <p:cNvSpPr/>
          <p:nvPr/>
        </p:nvSpPr>
        <p:spPr>
          <a:xfrm rot="5400000">
            <a:off x="-1206669" y="1939308"/>
            <a:ext cx="4422226" cy="2213562"/>
          </a:xfrm>
          <a:custGeom>
            <a:avLst/>
            <a:gdLst/>
            <a:ahLst/>
            <a:cxnLst/>
            <a:rect l="l" t="t" r="r" b="b"/>
            <a:pathLst>
              <a:path w="111948" h="56036" extrusionOk="0">
                <a:moveTo>
                  <a:pt x="73677" y="0"/>
                </a:moveTo>
                <a:cubicBezTo>
                  <a:pt x="64292" y="0"/>
                  <a:pt x="54986" y="4961"/>
                  <a:pt x="53284" y="15336"/>
                </a:cubicBezTo>
                <a:cubicBezTo>
                  <a:pt x="49333" y="39410"/>
                  <a:pt x="35503" y="39987"/>
                  <a:pt x="17751" y="39987"/>
                </a:cubicBezTo>
                <a:cubicBezTo>
                  <a:pt x="0" y="39987"/>
                  <a:pt x="1095" y="56036"/>
                  <a:pt x="1095" y="56036"/>
                </a:cubicBezTo>
                <a:lnTo>
                  <a:pt x="111948" y="56036"/>
                </a:lnTo>
                <a:lnTo>
                  <a:pt x="111948" y="27586"/>
                </a:lnTo>
                <a:cubicBezTo>
                  <a:pt x="111948" y="27586"/>
                  <a:pt x="111948" y="27586"/>
                  <a:pt x="111947" y="27586"/>
                </a:cubicBezTo>
                <a:cubicBezTo>
                  <a:pt x="111860" y="27586"/>
                  <a:pt x="100281" y="27555"/>
                  <a:pt x="93650" y="11537"/>
                </a:cubicBezTo>
                <a:cubicBezTo>
                  <a:pt x="90496" y="3953"/>
                  <a:pt x="82055" y="0"/>
                  <a:pt x="73677" y="0"/>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4"/>
          <p:cNvSpPr/>
          <p:nvPr/>
        </p:nvSpPr>
        <p:spPr>
          <a:xfrm rot="4758555">
            <a:off x="-29278" y="3119874"/>
            <a:ext cx="1448312" cy="1389758"/>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p:nvPr/>
        </p:nvSpPr>
        <p:spPr>
          <a:xfrm rot="4691634">
            <a:off x="1016795" y="1886397"/>
            <a:ext cx="445655" cy="387164"/>
          </a:xfrm>
          <a:custGeom>
            <a:avLst/>
            <a:gdLst/>
            <a:ahLst/>
            <a:cxnLst/>
            <a:rect l="l" t="t" r="r" b="b"/>
            <a:pathLst>
              <a:path w="21684" h="18838" extrusionOk="0">
                <a:moveTo>
                  <a:pt x="670" y="10298"/>
                </a:moveTo>
                <a:cubicBezTo>
                  <a:pt x="1340" y="15740"/>
                  <a:pt x="7786" y="18838"/>
                  <a:pt x="12726" y="17247"/>
                </a:cubicBezTo>
                <a:cubicBezTo>
                  <a:pt x="21600" y="14484"/>
                  <a:pt x="21684" y="922"/>
                  <a:pt x="11554" y="336"/>
                </a:cubicBezTo>
                <a:cubicBezTo>
                  <a:pt x="6028" y="1"/>
                  <a:pt x="0" y="4187"/>
                  <a:pt x="670" y="10298"/>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
  <p:cSld name="CUSTOM_3">
    <p:spTree>
      <p:nvGrpSpPr>
        <p:cNvPr id="1" name="Shape 117"/>
        <p:cNvGrpSpPr/>
        <p:nvPr/>
      </p:nvGrpSpPr>
      <p:grpSpPr>
        <a:xfrm>
          <a:off x="0" y="0"/>
          <a:ext cx="0" cy="0"/>
          <a:chOff x="0" y="0"/>
          <a:chExt cx="0" cy="0"/>
        </a:xfrm>
      </p:grpSpPr>
      <p:sp>
        <p:nvSpPr>
          <p:cNvPr id="118" name="Google Shape;118;p15"/>
          <p:cNvSpPr txBox="1">
            <a:spLocks noGrp="1"/>
          </p:cNvSpPr>
          <p:nvPr>
            <p:ph type="subTitle" idx="1"/>
          </p:nvPr>
        </p:nvSpPr>
        <p:spPr>
          <a:xfrm>
            <a:off x="3760375" y="1964400"/>
            <a:ext cx="1623900" cy="440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Font typeface="Acme"/>
              <a:buNone/>
              <a:defRPr sz="2000" b="1">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19" name="Google Shape;119;p15"/>
          <p:cNvSpPr txBox="1">
            <a:spLocks noGrp="1"/>
          </p:cNvSpPr>
          <p:nvPr>
            <p:ph type="subTitle" idx="2"/>
          </p:nvPr>
        </p:nvSpPr>
        <p:spPr>
          <a:xfrm>
            <a:off x="3636475" y="2314075"/>
            <a:ext cx="1871700" cy="8376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algn="ctr">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120" name="Google Shape;120;p15"/>
          <p:cNvSpPr txBox="1">
            <a:spLocks noGrp="1"/>
          </p:cNvSpPr>
          <p:nvPr>
            <p:ph type="subTitle" idx="3"/>
          </p:nvPr>
        </p:nvSpPr>
        <p:spPr>
          <a:xfrm>
            <a:off x="1372375" y="1964400"/>
            <a:ext cx="1623900" cy="440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Font typeface="Acme"/>
              <a:buNone/>
              <a:defRPr sz="2000" b="1">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21" name="Google Shape;121;p15"/>
          <p:cNvSpPr txBox="1">
            <a:spLocks noGrp="1"/>
          </p:cNvSpPr>
          <p:nvPr>
            <p:ph type="subTitle" idx="4"/>
          </p:nvPr>
        </p:nvSpPr>
        <p:spPr>
          <a:xfrm>
            <a:off x="1248425" y="2314075"/>
            <a:ext cx="1871700" cy="83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122" name="Google Shape;122;p15"/>
          <p:cNvSpPr txBox="1">
            <a:spLocks noGrp="1"/>
          </p:cNvSpPr>
          <p:nvPr>
            <p:ph type="subTitle" idx="5"/>
          </p:nvPr>
        </p:nvSpPr>
        <p:spPr>
          <a:xfrm>
            <a:off x="6148375" y="1964400"/>
            <a:ext cx="1623900" cy="440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Font typeface="Acme"/>
              <a:buNone/>
              <a:defRPr sz="2000" b="1">
                <a:solidFill>
                  <a:schemeClr val="dk1"/>
                </a:solidFill>
                <a:latin typeface="Acme"/>
                <a:ea typeface="Acme"/>
                <a:cs typeface="Acme"/>
                <a:sym typeface="Acm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23" name="Google Shape;123;p15"/>
          <p:cNvSpPr txBox="1">
            <a:spLocks noGrp="1"/>
          </p:cNvSpPr>
          <p:nvPr>
            <p:ph type="subTitle" idx="6"/>
          </p:nvPr>
        </p:nvSpPr>
        <p:spPr>
          <a:xfrm>
            <a:off x="6024500" y="2314075"/>
            <a:ext cx="1871700" cy="83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Open Sans SemiBold"/>
              <a:buNone/>
              <a:defRPr sz="1400">
                <a:latin typeface="Open Sans SemiBold"/>
                <a:ea typeface="Open Sans SemiBold"/>
                <a:cs typeface="Open Sans SemiBold"/>
                <a:sym typeface="Open Sans SemiBold"/>
              </a:defRPr>
            </a:lvl1pPr>
            <a:lvl2pPr lvl="1"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2pPr>
            <a:lvl3pPr lvl="2"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3pPr>
            <a:lvl4pPr lvl="3"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4pPr>
            <a:lvl5pPr lvl="4"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5pPr>
            <a:lvl6pPr lvl="5"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6pPr>
            <a:lvl7pPr lvl="6"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7pPr>
            <a:lvl8pPr lvl="7"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8pPr>
            <a:lvl9pPr lvl="8" algn="ctr" rtl="0">
              <a:spcBef>
                <a:spcPts val="0"/>
              </a:spcBef>
              <a:spcAft>
                <a:spcPts val="0"/>
              </a:spcAft>
              <a:buSzPts val="1400"/>
              <a:buFont typeface="Open Sans SemiBold"/>
              <a:buNone/>
              <a:defRPr>
                <a:latin typeface="Open Sans SemiBold"/>
                <a:ea typeface="Open Sans SemiBold"/>
                <a:cs typeface="Open Sans SemiBold"/>
                <a:sym typeface="Open Sans SemiBold"/>
              </a:defRPr>
            </a:lvl9pPr>
          </a:lstStyle>
          <a:p>
            <a:endParaRPr/>
          </a:p>
        </p:txBody>
      </p:sp>
      <p:sp>
        <p:nvSpPr>
          <p:cNvPr id="124" name="Google Shape;124;p15"/>
          <p:cNvSpPr txBox="1">
            <a:spLocks noGrp="1"/>
          </p:cNvSpPr>
          <p:nvPr>
            <p:ph type="title"/>
          </p:nvPr>
        </p:nvSpPr>
        <p:spPr>
          <a:xfrm>
            <a:off x="2236450" y="342075"/>
            <a:ext cx="4671000" cy="492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5" name="Google Shape;125;p15"/>
          <p:cNvSpPr/>
          <p:nvPr/>
        </p:nvSpPr>
        <p:spPr>
          <a:xfrm rot="-9801903" flipH="1">
            <a:off x="7167847" y="3991497"/>
            <a:ext cx="568679" cy="542855"/>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rot="-8288636" flipH="1">
            <a:off x="6635604" y="4103124"/>
            <a:ext cx="371554" cy="416768"/>
          </a:xfrm>
          <a:custGeom>
            <a:avLst/>
            <a:gdLst/>
            <a:ahLst/>
            <a:cxnLst/>
            <a:rect l="l" t="t" r="r" b="b"/>
            <a:pathLst>
              <a:path w="34410" h="37089" extrusionOk="0">
                <a:moveTo>
                  <a:pt x="168" y="25284"/>
                </a:moveTo>
                <a:cubicBezTo>
                  <a:pt x="1173" y="33321"/>
                  <a:pt x="11303" y="37088"/>
                  <a:pt x="18001" y="33153"/>
                </a:cubicBezTo>
                <a:cubicBezTo>
                  <a:pt x="34410" y="23526"/>
                  <a:pt x="5945" y="0"/>
                  <a:pt x="420" y="20930"/>
                </a:cubicBezTo>
                <a:cubicBezTo>
                  <a:pt x="85" y="22354"/>
                  <a:pt x="1" y="23777"/>
                  <a:pt x="168" y="25284"/>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rot="10800000" flipH="1">
            <a:off x="-457400" y="3732747"/>
            <a:ext cx="4366421" cy="1678953"/>
          </a:xfrm>
          <a:custGeom>
            <a:avLst/>
            <a:gdLst/>
            <a:ahLst/>
            <a:cxnLst/>
            <a:rect l="l" t="t" r="r" b="b"/>
            <a:pathLst>
              <a:path w="187139" h="85356" extrusionOk="0">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rot="5223948" flipH="1">
            <a:off x="2066786" y="3874691"/>
            <a:ext cx="577210" cy="550086"/>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rot="3125685">
            <a:off x="369109" y="4246363"/>
            <a:ext cx="937831" cy="863005"/>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rot="10800000">
            <a:off x="6648032" y="4183885"/>
            <a:ext cx="2495966" cy="959615"/>
          </a:xfrm>
          <a:custGeom>
            <a:avLst/>
            <a:gdLst/>
            <a:ahLst/>
            <a:cxnLst/>
            <a:rect l="l" t="t" r="r" b="b"/>
            <a:pathLst>
              <a:path w="187139" h="85356" extrusionOk="0">
                <a:moveTo>
                  <a:pt x="0" y="1"/>
                </a:moveTo>
                <a:lnTo>
                  <a:pt x="0" y="81795"/>
                </a:lnTo>
                <a:cubicBezTo>
                  <a:pt x="8938" y="69736"/>
                  <a:pt x="14887" y="65599"/>
                  <a:pt x="19670" y="65599"/>
                </a:cubicBezTo>
                <a:cubicBezTo>
                  <a:pt x="30123" y="65599"/>
                  <a:pt x="35007" y="85356"/>
                  <a:pt x="53340" y="85356"/>
                </a:cubicBezTo>
                <a:cubicBezTo>
                  <a:pt x="53492" y="85356"/>
                  <a:pt x="53646" y="85354"/>
                  <a:pt x="53800" y="85352"/>
                </a:cubicBezTo>
                <a:cubicBezTo>
                  <a:pt x="92913" y="84683"/>
                  <a:pt x="76771" y="36372"/>
                  <a:pt x="119255" y="36372"/>
                </a:cubicBezTo>
                <a:cubicBezTo>
                  <a:pt x="121210" y="36372"/>
                  <a:pt x="123290" y="36474"/>
                  <a:pt x="125504" y="36688"/>
                </a:cubicBezTo>
                <a:cubicBezTo>
                  <a:pt x="129635" y="37090"/>
                  <a:pt x="133472" y="37278"/>
                  <a:pt x="137036" y="37278"/>
                </a:cubicBezTo>
                <a:cubicBezTo>
                  <a:pt x="187138" y="37278"/>
                  <a:pt x="183165" y="214"/>
                  <a:pt x="183165" y="214"/>
                </a:cubicBezTo>
                <a:lnTo>
                  <a:pt x="0" y="1"/>
                </a:lnTo>
                <a:close/>
              </a:path>
            </a:pathLst>
          </a:custGeom>
          <a:gradFill>
            <a:gsLst>
              <a:gs pos="0">
                <a:srgbClr val="D7EEEF"/>
              </a:gs>
              <a:gs pos="100000">
                <a:srgbClr val="80C2C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0000" y="342075"/>
            <a:ext cx="8064000" cy="492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000"/>
              <a:buFont typeface="Acme"/>
              <a:buNone/>
              <a:defRPr sz="3000">
                <a:solidFill>
                  <a:schemeClr val="dk1"/>
                </a:solidFill>
                <a:latin typeface="Acme"/>
                <a:ea typeface="Acme"/>
                <a:cs typeface="Acme"/>
                <a:sym typeface="Acme"/>
              </a:defRPr>
            </a:lvl1pPr>
            <a:lvl2pPr lvl="1">
              <a:spcBef>
                <a:spcPts val="0"/>
              </a:spcBef>
              <a:spcAft>
                <a:spcPts val="0"/>
              </a:spcAft>
              <a:buClr>
                <a:schemeClr val="dk1"/>
              </a:buClr>
              <a:buSzPts val="2800"/>
              <a:buFont typeface="Acme"/>
              <a:buNone/>
              <a:defRPr sz="2800">
                <a:solidFill>
                  <a:schemeClr val="dk1"/>
                </a:solidFill>
                <a:latin typeface="Acme"/>
                <a:ea typeface="Acme"/>
                <a:cs typeface="Acme"/>
                <a:sym typeface="Acme"/>
              </a:defRPr>
            </a:lvl2pPr>
            <a:lvl3pPr lvl="2">
              <a:spcBef>
                <a:spcPts val="0"/>
              </a:spcBef>
              <a:spcAft>
                <a:spcPts val="0"/>
              </a:spcAft>
              <a:buClr>
                <a:schemeClr val="dk1"/>
              </a:buClr>
              <a:buSzPts val="2800"/>
              <a:buFont typeface="Acme"/>
              <a:buNone/>
              <a:defRPr sz="2800">
                <a:solidFill>
                  <a:schemeClr val="dk1"/>
                </a:solidFill>
                <a:latin typeface="Acme"/>
                <a:ea typeface="Acme"/>
                <a:cs typeface="Acme"/>
                <a:sym typeface="Acme"/>
              </a:defRPr>
            </a:lvl3pPr>
            <a:lvl4pPr lvl="3">
              <a:spcBef>
                <a:spcPts val="0"/>
              </a:spcBef>
              <a:spcAft>
                <a:spcPts val="0"/>
              </a:spcAft>
              <a:buClr>
                <a:schemeClr val="dk1"/>
              </a:buClr>
              <a:buSzPts val="2800"/>
              <a:buFont typeface="Acme"/>
              <a:buNone/>
              <a:defRPr sz="2800">
                <a:solidFill>
                  <a:schemeClr val="dk1"/>
                </a:solidFill>
                <a:latin typeface="Acme"/>
                <a:ea typeface="Acme"/>
                <a:cs typeface="Acme"/>
                <a:sym typeface="Acme"/>
              </a:defRPr>
            </a:lvl4pPr>
            <a:lvl5pPr lvl="4">
              <a:spcBef>
                <a:spcPts val="0"/>
              </a:spcBef>
              <a:spcAft>
                <a:spcPts val="0"/>
              </a:spcAft>
              <a:buClr>
                <a:schemeClr val="dk1"/>
              </a:buClr>
              <a:buSzPts val="2800"/>
              <a:buFont typeface="Acme"/>
              <a:buNone/>
              <a:defRPr sz="2800">
                <a:solidFill>
                  <a:schemeClr val="dk1"/>
                </a:solidFill>
                <a:latin typeface="Acme"/>
                <a:ea typeface="Acme"/>
                <a:cs typeface="Acme"/>
                <a:sym typeface="Acme"/>
              </a:defRPr>
            </a:lvl5pPr>
            <a:lvl6pPr lvl="5">
              <a:spcBef>
                <a:spcPts val="0"/>
              </a:spcBef>
              <a:spcAft>
                <a:spcPts val="0"/>
              </a:spcAft>
              <a:buClr>
                <a:schemeClr val="dk1"/>
              </a:buClr>
              <a:buSzPts val="2800"/>
              <a:buFont typeface="Acme"/>
              <a:buNone/>
              <a:defRPr sz="2800">
                <a:solidFill>
                  <a:schemeClr val="dk1"/>
                </a:solidFill>
                <a:latin typeface="Acme"/>
                <a:ea typeface="Acme"/>
                <a:cs typeface="Acme"/>
                <a:sym typeface="Acme"/>
              </a:defRPr>
            </a:lvl6pPr>
            <a:lvl7pPr lvl="6">
              <a:spcBef>
                <a:spcPts val="0"/>
              </a:spcBef>
              <a:spcAft>
                <a:spcPts val="0"/>
              </a:spcAft>
              <a:buClr>
                <a:schemeClr val="dk1"/>
              </a:buClr>
              <a:buSzPts val="2800"/>
              <a:buFont typeface="Acme"/>
              <a:buNone/>
              <a:defRPr sz="2800">
                <a:solidFill>
                  <a:schemeClr val="dk1"/>
                </a:solidFill>
                <a:latin typeface="Acme"/>
                <a:ea typeface="Acme"/>
                <a:cs typeface="Acme"/>
                <a:sym typeface="Acme"/>
              </a:defRPr>
            </a:lvl7pPr>
            <a:lvl8pPr lvl="7">
              <a:spcBef>
                <a:spcPts val="0"/>
              </a:spcBef>
              <a:spcAft>
                <a:spcPts val="0"/>
              </a:spcAft>
              <a:buClr>
                <a:schemeClr val="dk1"/>
              </a:buClr>
              <a:buSzPts val="2800"/>
              <a:buFont typeface="Acme"/>
              <a:buNone/>
              <a:defRPr sz="2800">
                <a:solidFill>
                  <a:schemeClr val="dk1"/>
                </a:solidFill>
                <a:latin typeface="Acme"/>
                <a:ea typeface="Acme"/>
                <a:cs typeface="Acme"/>
                <a:sym typeface="Acme"/>
              </a:defRPr>
            </a:lvl8pPr>
            <a:lvl9pPr lvl="8">
              <a:spcBef>
                <a:spcPts val="0"/>
              </a:spcBef>
              <a:spcAft>
                <a:spcPts val="0"/>
              </a:spcAft>
              <a:buClr>
                <a:schemeClr val="dk1"/>
              </a:buClr>
              <a:buSzPts val="2800"/>
              <a:buFont typeface="Acme"/>
              <a:buNone/>
              <a:defRPr sz="2800">
                <a:solidFill>
                  <a:schemeClr val="dk1"/>
                </a:solidFill>
                <a:latin typeface="Acme"/>
                <a:ea typeface="Acme"/>
                <a:cs typeface="Acme"/>
                <a:sym typeface="Acme"/>
              </a:defRPr>
            </a:lvl9pPr>
          </a:lstStyle>
          <a:p>
            <a:endParaRPr/>
          </a:p>
        </p:txBody>
      </p:sp>
      <p:sp>
        <p:nvSpPr>
          <p:cNvPr id="7" name="Google Shape;7;p1"/>
          <p:cNvSpPr txBox="1">
            <a:spLocks noGrp="1"/>
          </p:cNvSpPr>
          <p:nvPr>
            <p:ph type="body" idx="1"/>
          </p:nvPr>
        </p:nvSpPr>
        <p:spPr>
          <a:xfrm>
            <a:off x="540000" y="1217175"/>
            <a:ext cx="8064000" cy="33516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8" r:id="rId6"/>
    <p:sldLayoutId id="2147483659" r:id="rId7"/>
    <p:sldLayoutId id="2147483660" r:id="rId8"/>
    <p:sldLayoutId id="2147483661" r:id="rId9"/>
    <p:sldLayoutId id="2147483664" r:id="rId10"/>
    <p:sldLayoutId id="2147483673" r:id="rId11"/>
    <p:sldLayoutId id="2147483675" r:id="rId12"/>
    <p:sldLayoutId id="2147483676" r:id="rId13"/>
    <p:sldLayoutId id="214748367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4"/>
          <p:cNvSpPr txBox="1">
            <a:spLocks noGrp="1"/>
          </p:cNvSpPr>
          <p:nvPr>
            <p:ph type="ctrTitle"/>
          </p:nvPr>
        </p:nvSpPr>
        <p:spPr>
          <a:xfrm>
            <a:off x="2346683" y="1954334"/>
            <a:ext cx="6646064" cy="94459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500" b="1" dirty="0">
                <a:solidFill>
                  <a:schemeClr val="tx1">
                    <a:lumMod val="60000"/>
                    <a:lumOff val="40000"/>
                  </a:schemeClr>
                </a:solidFill>
                <a:effectLst/>
                <a:latin typeface="Candara" panose="020E0502030303020204" pitchFamily="34" charset="0"/>
                <a:ea typeface="Cambria" panose="02040503050406030204" pitchFamily="18" charset="0"/>
              </a:rPr>
              <a:t>TÌM HIỂU WEB API VÀ </a:t>
            </a:r>
            <a:br>
              <a:rPr lang="en-US" sz="2500" b="1" dirty="0">
                <a:solidFill>
                  <a:schemeClr val="tx1">
                    <a:lumMod val="60000"/>
                    <a:lumOff val="40000"/>
                  </a:schemeClr>
                </a:solidFill>
                <a:effectLst/>
                <a:latin typeface="Candara" panose="020E0502030303020204" pitchFamily="34" charset="0"/>
                <a:ea typeface="Cambria" panose="02040503050406030204" pitchFamily="18" charset="0"/>
              </a:rPr>
            </a:br>
            <a:r>
              <a:rPr lang="en-US" sz="2500" b="1" dirty="0">
                <a:solidFill>
                  <a:schemeClr val="tx1">
                    <a:lumMod val="60000"/>
                    <a:lumOff val="40000"/>
                  </a:schemeClr>
                </a:solidFill>
                <a:effectLst/>
                <a:latin typeface="Candara" panose="020E0502030303020204" pitchFamily="34" charset="0"/>
                <a:ea typeface="Cambria" panose="02040503050406030204" pitchFamily="18" charset="0"/>
              </a:rPr>
              <a:t>XÂY DỰNG ỨNG DỤNG BÁN HÀNG MINH HỌA</a:t>
            </a:r>
            <a:endParaRPr lang="en-US" sz="2500" b="1" dirty="0">
              <a:solidFill>
                <a:schemeClr val="tx1">
                  <a:lumMod val="60000"/>
                  <a:lumOff val="40000"/>
                </a:schemeClr>
              </a:solidFill>
              <a:latin typeface="Candara" panose="020E0502030303020204" pitchFamily="34" charset="0"/>
              <a:ea typeface="Cambria" panose="02040503050406030204" pitchFamily="18" charset="0"/>
            </a:endParaRPr>
          </a:p>
        </p:txBody>
      </p:sp>
      <p:sp>
        <p:nvSpPr>
          <p:cNvPr id="323" name="Google Shape;323;p34"/>
          <p:cNvSpPr txBox="1">
            <a:spLocks noGrp="1"/>
          </p:cNvSpPr>
          <p:nvPr>
            <p:ph type="subTitle" idx="1"/>
          </p:nvPr>
        </p:nvSpPr>
        <p:spPr>
          <a:xfrm>
            <a:off x="6288557" y="3058932"/>
            <a:ext cx="3610580" cy="157203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rgbClr val="FF9E00"/>
              </a:buClr>
              <a:buSzPts val="1100"/>
              <a:buFont typeface="Arial"/>
              <a:buNone/>
            </a:pPr>
            <a:r>
              <a:rPr lang="en-SG" sz="1600" b="1" i="1" dirty="0">
                <a:solidFill>
                  <a:schemeClr val="tx1">
                    <a:lumMod val="50000"/>
                  </a:schemeClr>
                </a:solidFill>
                <a:latin typeface="Candara" panose="020E0502030303020204" pitchFamily="34" charset="0"/>
                <a:ea typeface="Cambria" panose="02040503050406030204" pitchFamily="18" charset="0"/>
              </a:rPr>
              <a:t>Sinh </a:t>
            </a:r>
            <a:r>
              <a:rPr lang="en-SG" sz="1600" b="1" i="1" dirty="0" err="1">
                <a:solidFill>
                  <a:schemeClr val="tx1">
                    <a:lumMod val="50000"/>
                  </a:schemeClr>
                </a:solidFill>
                <a:latin typeface="Candara" panose="020E0502030303020204" pitchFamily="34" charset="0"/>
                <a:ea typeface="Cambria" panose="02040503050406030204" pitchFamily="18" charset="0"/>
              </a:rPr>
              <a:t>viên</a:t>
            </a:r>
            <a:r>
              <a:rPr lang="en-SG" sz="1600" b="1" i="1" dirty="0">
                <a:solidFill>
                  <a:schemeClr val="tx1">
                    <a:lumMod val="50000"/>
                  </a:schemeClr>
                </a:solidFill>
                <a:latin typeface="Candara" panose="020E0502030303020204" pitchFamily="34" charset="0"/>
                <a:ea typeface="Cambria" panose="02040503050406030204" pitchFamily="18" charset="0"/>
              </a:rPr>
              <a:t> </a:t>
            </a:r>
            <a:r>
              <a:rPr lang="en-SG" sz="1600" b="1" i="1" dirty="0" err="1">
                <a:solidFill>
                  <a:schemeClr val="tx1">
                    <a:lumMod val="50000"/>
                  </a:schemeClr>
                </a:solidFill>
                <a:latin typeface="Candara" panose="020E0502030303020204" pitchFamily="34" charset="0"/>
                <a:ea typeface="Cambria" panose="02040503050406030204" pitchFamily="18" charset="0"/>
              </a:rPr>
              <a:t>thực</a:t>
            </a:r>
            <a:r>
              <a:rPr lang="en-SG" sz="1600" b="1" i="1" dirty="0">
                <a:solidFill>
                  <a:schemeClr val="tx1">
                    <a:lumMod val="50000"/>
                  </a:schemeClr>
                </a:solidFill>
                <a:latin typeface="Candara" panose="020E0502030303020204" pitchFamily="34" charset="0"/>
                <a:ea typeface="Cambria" panose="02040503050406030204" pitchFamily="18" charset="0"/>
              </a:rPr>
              <a:t> </a:t>
            </a:r>
            <a:r>
              <a:rPr lang="en-SG" sz="1600" b="1" i="1" dirty="0" err="1">
                <a:solidFill>
                  <a:schemeClr val="tx1">
                    <a:lumMod val="50000"/>
                  </a:schemeClr>
                </a:solidFill>
                <a:latin typeface="Candara" panose="020E0502030303020204" pitchFamily="34" charset="0"/>
                <a:ea typeface="Cambria" panose="02040503050406030204" pitchFamily="18" charset="0"/>
              </a:rPr>
              <a:t>hiện</a:t>
            </a:r>
            <a:r>
              <a:rPr lang="en-SG" sz="1600" b="1" i="1" dirty="0">
                <a:solidFill>
                  <a:schemeClr val="tx1">
                    <a:lumMod val="50000"/>
                  </a:schemeClr>
                </a:solidFill>
                <a:latin typeface="Candara" panose="020E0502030303020204" pitchFamily="34" charset="0"/>
                <a:ea typeface="Cambria" panose="02040503050406030204" pitchFamily="18" charset="0"/>
              </a:rPr>
              <a:t>: </a:t>
            </a:r>
          </a:p>
          <a:p>
            <a:pPr marL="0" lvl="0" indent="0" algn="l" rtl="0">
              <a:spcBef>
                <a:spcPts val="0"/>
              </a:spcBef>
              <a:spcAft>
                <a:spcPts val="0"/>
              </a:spcAft>
              <a:buClr>
                <a:srgbClr val="FF9E00"/>
              </a:buClr>
              <a:buSzPts val="1100"/>
              <a:buFont typeface="Arial"/>
              <a:buNone/>
            </a:pPr>
            <a:r>
              <a:rPr lang="en-SG" sz="1600" dirty="0" err="1">
                <a:solidFill>
                  <a:schemeClr val="tx1">
                    <a:lumMod val="50000"/>
                  </a:schemeClr>
                </a:solidFill>
                <a:latin typeface="Candara" panose="020E0502030303020204" pitchFamily="34" charset="0"/>
                <a:ea typeface="Cambria" panose="02040503050406030204" pitchFamily="18" charset="0"/>
              </a:rPr>
              <a:t>Phạm</a:t>
            </a:r>
            <a:r>
              <a:rPr lang="en-SG" sz="1600" dirty="0">
                <a:solidFill>
                  <a:schemeClr val="tx1">
                    <a:lumMod val="50000"/>
                  </a:schemeClr>
                </a:solidFill>
                <a:latin typeface="Candara" panose="020E0502030303020204" pitchFamily="34" charset="0"/>
                <a:ea typeface="Cambria" panose="02040503050406030204" pitchFamily="18" charset="0"/>
              </a:rPr>
              <a:t> </a:t>
            </a:r>
            <a:r>
              <a:rPr lang="en-SG" sz="1600" dirty="0" err="1">
                <a:solidFill>
                  <a:schemeClr val="tx1">
                    <a:lumMod val="50000"/>
                  </a:schemeClr>
                </a:solidFill>
                <a:latin typeface="Candara" panose="020E0502030303020204" pitchFamily="34" charset="0"/>
                <a:ea typeface="Cambria" panose="02040503050406030204" pitchFamily="18" charset="0"/>
              </a:rPr>
              <a:t>Quyển</a:t>
            </a:r>
            <a:r>
              <a:rPr lang="en-SG" sz="1600" dirty="0">
                <a:solidFill>
                  <a:schemeClr val="tx1">
                    <a:lumMod val="50000"/>
                  </a:schemeClr>
                </a:solidFill>
                <a:latin typeface="Candara" panose="020E0502030303020204" pitchFamily="34" charset="0"/>
                <a:ea typeface="Cambria" panose="02040503050406030204" pitchFamily="18" charset="0"/>
              </a:rPr>
              <a:t> </a:t>
            </a:r>
            <a:r>
              <a:rPr lang="en-SG" sz="1600" dirty="0" err="1">
                <a:solidFill>
                  <a:schemeClr val="tx1">
                    <a:lumMod val="50000"/>
                  </a:schemeClr>
                </a:solidFill>
                <a:latin typeface="Candara" panose="020E0502030303020204" pitchFamily="34" charset="0"/>
                <a:ea typeface="Cambria" panose="02040503050406030204" pitchFamily="18" charset="0"/>
              </a:rPr>
              <a:t>Đình</a:t>
            </a:r>
            <a:endParaRPr lang="en-SG" sz="1600" dirty="0">
              <a:solidFill>
                <a:schemeClr val="tx1">
                  <a:lumMod val="50000"/>
                </a:schemeClr>
              </a:solidFill>
              <a:latin typeface="Candara" panose="020E0502030303020204" pitchFamily="34" charset="0"/>
              <a:ea typeface="Cambria" panose="02040503050406030204" pitchFamily="18" charset="0"/>
            </a:endParaRPr>
          </a:p>
          <a:p>
            <a:pPr marL="0" lvl="0" indent="0" algn="l" rtl="0">
              <a:spcBef>
                <a:spcPts val="0"/>
              </a:spcBef>
              <a:spcAft>
                <a:spcPts val="0"/>
              </a:spcAft>
              <a:buClr>
                <a:srgbClr val="FF9E00"/>
              </a:buClr>
              <a:buSzPts val="1100"/>
              <a:buFont typeface="Arial"/>
              <a:buNone/>
            </a:pPr>
            <a:r>
              <a:rPr lang="en-SG" sz="1600" dirty="0">
                <a:solidFill>
                  <a:schemeClr val="tx1">
                    <a:lumMod val="50000"/>
                  </a:schemeClr>
                </a:solidFill>
                <a:latin typeface="Candara" panose="020E0502030303020204" pitchFamily="34" charset="0"/>
                <a:ea typeface="Cambria" panose="02040503050406030204" pitchFamily="18" charset="0"/>
              </a:rPr>
              <a:t>110120019_DA20TTB</a:t>
            </a:r>
          </a:p>
          <a:p>
            <a:pPr marL="0" lvl="0" indent="0" algn="l" rtl="0">
              <a:spcBef>
                <a:spcPts val="0"/>
              </a:spcBef>
              <a:spcAft>
                <a:spcPts val="0"/>
              </a:spcAft>
              <a:buClr>
                <a:srgbClr val="FF9E00"/>
              </a:buClr>
              <a:buSzPts val="1100"/>
              <a:buFont typeface="Arial"/>
              <a:buNone/>
            </a:pPr>
            <a:endParaRPr sz="1600" dirty="0">
              <a:solidFill>
                <a:schemeClr val="tx1">
                  <a:lumMod val="50000"/>
                </a:schemeClr>
              </a:solidFill>
              <a:latin typeface="Candara" panose="020E0502030303020204" pitchFamily="34" charset="0"/>
              <a:ea typeface="Cambria" panose="02040503050406030204" pitchFamily="18" charset="0"/>
            </a:endParaRPr>
          </a:p>
        </p:txBody>
      </p:sp>
      <p:pic>
        <p:nvPicPr>
          <p:cNvPr id="3" name="Picture 2">
            <a:extLst>
              <a:ext uri="{FF2B5EF4-FFF2-40B4-BE49-F238E27FC236}">
                <a16:creationId xmlns:a16="http://schemas.microsoft.com/office/drawing/2014/main" id="{09B10A25-4F51-139D-1290-E4D7469AC4D2}"/>
              </a:ext>
            </a:extLst>
          </p:cNvPr>
          <p:cNvPicPr>
            <a:picLocks noChangeAspect="1"/>
          </p:cNvPicPr>
          <p:nvPr/>
        </p:nvPicPr>
        <p:blipFill>
          <a:blip r:embed="rId3"/>
          <a:stretch>
            <a:fillRect/>
          </a:stretch>
        </p:blipFill>
        <p:spPr>
          <a:xfrm>
            <a:off x="-61988" y="739083"/>
            <a:ext cx="2862432" cy="4008762"/>
          </a:xfrm>
          <a:prstGeom prst="rect">
            <a:avLst/>
          </a:prstGeom>
        </p:spPr>
      </p:pic>
      <p:sp>
        <p:nvSpPr>
          <p:cNvPr id="4" name="Google Shape;323;p34">
            <a:extLst>
              <a:ext uri="{FF2B5EF4-FFF2-40B4-BE49-F238E27FC236}">
                <a16:creationId xmlns:a16="http://schemas.microsoft.com/office/drawing/2014/main" id="{1604DBBD-15FB-636E-F8A2-72144EE6B9A2}"/>
              </a:ext>
            </a:extLst>
          </p:cNvPr>
          <p:cNvSpPr txBox="1">
            <a:spLocks/>
          </p:cNvSpPr>
          <p:nvPr/>
        </p:nvSpPr>
        <p:spPr>
          <a:xfrm>
            <a:off x="2729466" y="3058932"/>
            <a:ext cx="3163692" cy="15720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2800"/>
              <a:buFont typeface="Arial"/>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lnSpc>
                <a:spcPct val="150000"/>
              </a:lnSpc>
              <a:buClr>
                <a:srgbClr val="FF9E00"/>
              </a:buClr>
              <a:buSzPts val="1100"/>
            </a:pPr>
            <a:r>
              <a:rPr lang="en-SG" sz="1600" b="1" i="1" dirty="0" err="1">
                <a:solidFill>
                  <a:schemeClr val="tx1">
                    <a:lumMod val="50000"/>
                  </a:schemeClr>
                </a:solidFill>
                <a:latin typeface="Candara" panose="020E0502030303020204" pitchFamily="34" charset="0"/>
                <a:ea typeface="Cambria" panose="02040503050406030204" pitchFamily="18" charset="0"/>
              </a:rPr>
              <a:t>Giảng</a:t>
            </a:r>
            <a:r>
              <a:rPr lang="en-SG" sz="1600" b="1" i="1" dirty="0">
                <a:solidFill>
                  <a:schemeClr val="tx1">
                    <a:lumMod val="50000"/>
                  </a:schemeClr>
                </a:solidFill>
                <a:latin typeface="Candara" panose="020E0502030303020204" pitchFamily="34" charset="0"/>
                <a:ea typeface="Cambria" panose="02040503050406030204" pitchFamily="18" charset="0"/>
              </a:rPr>
              <a:t> </a:t>
            </a:r>
            <a:r>
              <a:rPr lang="en-SG" sz="1600" b="1" i="1" dirty="0" err="1">
                <a:solidFill>
                  <a:schemeClr val="tx1">
                    <a:lumMod val="50000"/>
                  </a:schemeClr>
                </a:solidFill>
                <a:latin typeface="Candara" panose="020E0502030303020204" pitchFamily="34" charset="0"/>
                <a:ea typeface="Cambria" panose="02040503050406030204" pitchFamily="18" charset="0"/>
              </a:rPr>
              <a:t>viên</a:t>
            </a:r>
            <a:r>
              <a:rPr lang="en-SG" sz="1600" b="1" i="1" dirty="0">
                <a:solidFill>
                  <a:schemeClr val="tx1">
                    <a:lumMod val="50000"/>
                  </a:schemeClr>
                </a:solidFill>
                <a:latin typeface="Candara" panose="020E0502030303020204" pitchFamily="34" charset="0"/>
                <a:ea typeface="Cambria" panose="02040503050406030204" pitchFamily="18" charset="0"/>
              </a:rPr>
              <a:t> </a:t>
            </a:r>
            <a:r>
              <a:rPr lang="en-SG" sz="1600" b="1" i="1" dirty="0" err="1">
                <a:solidFill>
                  <a:schemeClr val="tx1">
                    <a:lumMod val="50000"/>
                  </a:schemeClr>
                </a:solidFill>
                <a:latin typeface="Candara" panose="020E0502030303020204" pitchFamily="34" charset="0"/>
                <a:ea typeface="Cambria" panose="02040503050406030204" pitchFamily="18" charset="0"/>
              </a:rPr>
              <a:t>hướng</a:t>
            </a:r>
            <a:r>
              <a:rPr lang="en-SG" sz="1600" b="1" i="1" dirty="0">
                <a:solidFill>
                  <a:schemeClr val="tx1">
                    <a:lumMod val="50000"/>
                  </a:schemeClr>
                </a:solidFill>
                <a:latin typeface="Candara" panose="020E0502030303020204" pitchFamily="34" charset="0"/>
                <a:ea typeface="Cambria" panose="02040503050406030204" pitchFamily="18" charset="0"/>
              </a:rPr>
              <a:t> </a:t>
            </a:r>
            <a:r>
              <a:rPr lang="en-SG" sz="1600" b="1" i="1" dirty="0" err="1">
                <a:solidFill>
                  <a:schemeClr val="tx1">
                    <a:lumMod val="50000"/>
                  </a:schemeClr>
                </a:solidFill>
                <a:latin typeface="Candara" panose="020E0502030303020204" pitchFamily="34" charset="0"/>
                <a:ea typeface="Cambria" panose="02040503050406030204" pitchFamily="18" charset="0"/>
              </a:rPr>
              <a:t>dẫn</a:t>
            </a:r>
            <a:r>
              <a:rPr lang="en-SG" sz="1600" dirty="0">
                <a:solidFill>
                  <a:schemeClr val="tx1">
                    <a:lumMod val="50000"/>
                  </a:schemeClr>
                </a:solidFill>
                <a:latin typeface="Candara" panose="020E0502030303020204" pitchFamily="34" charset="0"/>
                <a:ea typeface="Cambria" panose="02040503050406030204" pitchFamily="18" charset="0"/>
              </a:rPr>
              <a:t>:</a:t>
            </a:r>
          </a:p>
          <a:p>
            <a:pPr marL="0" indent="0" algn="l">
              <a:buClr>
                <a:srgbClr val="FF9E00"/>
              </a:buClr>
              <a:buSzPts val="1100"/>
            </a:pPr>
            <a:r>
              <a:rPr lang="en-SG" sz="1600" dirty="0" err="1">
                <a:solidFill>
                  <a:schemeClr val="tx1">
                    <a:lumMod val="50000"/>
                  </a:schemeClr>
                </a:solidFill>
                <a:latin typeface="Candara" panose="020E0502030303020204" pitchFamily="34" charset="0"/>
                <a:ea typeface="Cambria" panose="02040503050406030204" pitchFamily="18" charset="0"/>
              </a:rPr>
              <a:t>ThS</a:t>
            </a:r>
            <a:r>
              <a:rPr lang="en-SG" sz="1600" dirty="0">
                <a:solidFill>
                  <a:schemeClr val="tx1">
                    <a:lumMod val="50000"/>
                  </a:schemeClr>
                </a:solidFill>
                <a:latin typeface="Candara" panose="020E0502030303020204" pitchFamily="34" charset="0"/>
                <a:ea typeface="Cambria" panose="02040503050406030204" pitchFamily="18" charset="0"/>
              </a:rPr>
              <a:t>. </a:t>
            </a:r>
            <a:r>
              <a:rPr lang="en-SG" sz="1600" dirty="0" err="1">
                <a:solidFill>
                  <a:schemeClr val="tx1">
                    <a:lumMod val="50000"/>
                  </a:schemeClr>
                </a:solidFill>
                <a:latin typeface="Candara" panose="020E0502030303020204" pitchFamily="34" charset="0"/>
                <a:ea typeface="Cambria" panose="02040503050406030204" pitchFamily="18" charset="0"/>
              </a:rPr>
              <a:t>Trịnh</a:t>
            </a:r>
            <a:r>
              <a:rPr lang="en-SG" sz="1600" dirty="0">
                <a:solidFill>
                  <a:schemeClr val="tx1">
                    <a:lumMod val="50000"/>
                  </a:schemeClr>
                </a:solidFill>
                <a:latin typeface="Candara" panose="020E0502030303020204" pitchFamily="34" charset="0"/>
                <a:ea typeface="Cambria" panose="02040503050406030204" pitchFamily="18" charset="0"/>
              </a:rPr>
              <a:t> </a:t>
            </a:r>
            <a:r>
              <a:rPr lang="en-SG" sz="1600" dirty="0" err="1">
                <a:solidFill>
                  <a:schemeClr val="tx1">
                    <a:lumMod val="50000"/>
                  </a:schemeClr>
                </a:solidFill>
                <a:latin typeface="Candara" panose="020E0502030303020204" pitchFamily="34" charset="0"/>
                <a:ea typeface="Cambria" panose="02040503050406030204" pitchFamily="18" charset="0"/>
              </a:rPr>
              <a:t>Quốc</a:t>
            </a:r>
            <a:r>
              <a:rPr lang="en-SG" sz="1600" dirty="0">
                <a:solidFill>
                  <a:schemeClr val="tx1">
                    <a:lumMod val="50000"/>
                  </a:schemeClr>
                </a:solidFill>
                <a:latin typeface="Candara" panose="020E0502030303020204" pitchFamily="34" charset="0"/>
                <a:ea typeface="Cambria" panose="02040503050406030204" pitchFamily="18" charset="0"/>
              </a:rPr>
              <a:t> </a:t>
            </a:r>
            <a:r>
              <a:rPr lang="en-SG" sz="1600" dirty="0" err="1">
                <a:solidFill>
                  <a:schemeClr val="tx1">
                    <a:lumMod val="50000"/>
                  </a:schemeClr>
                </a:solidFill>
                <a:latin typeface="Candara" panose="020E0502030303020204" pitchFamily="34" charset="0"/>
                <a:ea typeface="Cambria" panose="02040503050406030204" pitchFamily="18" charset="0"/>
              </a:rPr>
              <a:t>Việt</a:t>
            </a:r>
            <a:endParaRPr lang="en-SG" sz="1600" dirty="0">
              <a:solidFill>
                <a:schemeClr val="tx1">
                  <a:lumMod val="50000"/>
                </a:schemeClr>
              </a:solidFill>
              <a:latin typeface="Candara" panose="020E0502030303020204" pitchFamily="34" charset="0"/>
              <a:ea typeface="Cambria" panose="02040503050406030204" pitchFamily="18" charset="0"/>
            </a:endParaRPr>
          </a:p>
        </p:txBody>
      </p:sp>
      <p:sp>
        <p:nvSpPr>
          <p:cNvPr id="5" name="Google Shape;322;p34">
            <a:extLst>
              <a:ext uri="{FF2B5EF4-FFF2-40B4-BE49-F238E27FC236}">
                <a16:creationId xmlns:a16="http://schemas.microsoft.com/office/drawing/2014/main" id="{47C1FE32-D19D-DFCA-6751-EFD5A369BA21}"/>
              </a:ext>
            </a:extLst>
          </p:cNvPr>
          <p:cNvSpPr txBox="1">
            <a:spLocks/>
          </p:cNvSpPr>
          <p:nvPr/>
        </p:nvSpPr>
        <p:spPr>
          <a:xfrm>
            <a:off x="-593566" y="-48056"/>
            <a:ext cx="6646064" cy="9445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5200"/>
              <a:buFont typeface="Acme"/>
              <a:buNone/>
              <a:defRPr sz="4000" b="0" i="0" u="none" strike="noStrike" cap="none">
                <a:solidFill>
                  <a:schemeClr val="dk1"/>
                </a:solidFill>
                <a:latin typeface="Acme"/>
                <a:ea typeface="Acme"/>
                <a:cs typeface="Acme"/>
                <a:sym typeface="Acme"/>
              </a:defRPr>
            </a:lvl1pPr>
            <a:lvl2pPr marR="0" lvl="1"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2pPr>
            <a:lvl3pPr marR="0" lvl="2"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3pPr>
            <a:lvl4pPr marR="0" lvl="3"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4pPr>
            <a:lvl5pPr marR="0" lvl="4"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5pPr>
            <a:lvl6pPr marR="0" lvl="5"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6pPr>
            <a:lvl7pPr marR="0" lvl="6"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7pPr>
            <a:lvl8pPr marR="0" lvl="7"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8pPr>
            <a:lvl9pPr marR="0" lvl="8"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9pPr>
          </a:lstStyle>
          <a:p>
            <a:pPr algn="ctr"/>
            <a:r>
              <a:rPr lang="en-US" sz="1600" b="1" dirty="0">
                <a:solidFill>
                  <a:schemeClr val="tx1">
                    <a:lumMod val="60000"/>
                    <a:lumOff val="40000"/>
                  </a:schemeClr>
                </a:solidFill>
                <a:latin typeface="Candara" panose="020E0502030303020204" pitchFamily="34" charset="0"/>
                <a:ea typeface="Cambria" panose="02040503050406030204" pitchFamily="18" charset="0"/>
              </a:rPr>
              <a:t>KHOA KỸ THUẬT VÀ CÔNG NGHỆ</a:t>
            </a:r>
          </a:p>
          <a:p>
            <a:pPr algn="ctr"/>
            <a:r>
              <a:rPr lang="en-US" sz="1600" b="1" dirty="0">
                <a:solidFill>
                  <a:schemeClr val="tx1">
                    <a:lumMod val="60000"/>
                    <a:lumOff val="40000"/>
                  </a:schemeClr>
                </a:solidFill>
                <a:latin typeface="Candara" panose="020E0502030303020204" pitchFamily="34" charset="0"/>
                <a:ea typeface="Cambria" panose="02040503050406030204" pitchFamily="18" charset="0"/>
              </a:rPr>
              <a:t>BỘ MÔN CÔNG NGHỆ THÔNG TIN</a:t>
            </a:r>
          </a:p>
        </p:txBody>
      </p:sp>
      <p:pic>
        <p:nvPicPr>
          <p:cNvPr id="1026" name="Picture 2" descr="Đại học Trà Vinh - YouTube">
            <a:extLst>
              <a:ext uri="{FF2B5EF4-FFF2-40B4-BE49-F238E27FC236}">
                <a16:creationId xmlns:a16="http://schemas.microsoft.com/office/drawing/2014/main" id="{4F17A23D-634D-0149-A016-16908D3D7D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2705" y="233231"/>
            <a:ext cx="729216" cy="729216"/>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322;p34">
            <a:extLst>
              <a:ext uri="{FF2B5EF4-FFF2-40B4-BE49-F238E27FC236}">
                <a16:creationId xmlns:a16="http://schemas.microsoft.com/office/drawing/2014/main" id="{CBE51068-6B72-BACD-F365-CE62332C1664}"/>
              </a:ext>
            </a:extLst>
          </p:cNvPr>
          <p:cNvSpPr txBox="1">
            <a:spLocks/>
          </p:cNvSpPr>
          <p:nvPr/>
        </p:nvSpPr>
        <p:spPr>
          <a:xfrm>
            <a:off x="2195429" y="950627"/>
            <a:ext cx="6646064" cy="9445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5200"/>
              <a:buFont typeface="Acme"/>
              <a:buNone/>
              <a:defRPr sz="4000" b="0" i="0" u="none" strike="noStrike" cap="none">
                <a:solidFill>
                  <a:schemeClr val="dk1"/>
                </a:solidFill>
                <a:latin typeface="Acme"/>
                <a:ea typeface="Acme"/>
                <a:cs typeface="Acme"/>
                <a:sym typeface="Acme"/>
              </a:defRPr>
            </a:lvl1pPr>
            <a:lvl2pPr marR="0" lvl="1"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2pPr>
            <a:lvl3pPr marR="0" lvl="2"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3pPr>
            <a:lvl4pPr marR="0" lvl="3"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4pPr>
            <a:lvl5pPr marR="0" lvl="4"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5pPr>
            <a:lvl6pPr marR="0" lvl="5"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6pPr>
            <a:lvl7pPr marR="0" lvl="6"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7pPr>
            <a:lvl8pPr marR="0" lvl="7"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8pPr>
            <a:lvl9pPr marR="0" lvl="8" algn="ctr" rtl="0">
              <a:lnSpc>
                <a:spcPct val="100000"/>
              </a:lnSpc>
              <a:spcBef>
                <a:spcPts val="0"/>
              </a:spcBef>
              <a:spcAft>
                <a:spcPts val="0"/>
              </a:spcAft>
              <a:buClr>
                <a:schemeClr val="dk1"/>
              </a:buClr>
              <a:buSzPts val="5200"/>
              <a:buFont typeface="Acme"/>
              <a:buNone/>
              <a:defRPr sz="5200" b="0" i="0" u="none" strike="noStrike" cap="none">
                <a:solidFill>
                  <a:schemeClr val="dk1"/>
                </a:solidFill>
                <a:latin typeface="Acme"/>
                <a:ea typeface="Acme"/>
                <a:cs typeface="Acme"/>
                <a:sym typeface="Acme"/>
              </a:defRPr>
            </a:lvl9pPr>
          </a:lstStyle>
          <a:p>
            <a:pPr algn="ctr"/>
            <a:r>
              <a:rPr lang="en-US" sz="1800" b="1" dirty="0">
                <a:solidFill>
                  <a:schemeClr val="tx1">
                    <a:lumMod val="75000"/>
                  </a:schemeClr>
                </a:solidFill>
                <a:latin typeface="Candara" panose="020E0502030303020204" pitchFamily="34" charset="0"/>
                <a:ea typeface="Cambria" panose="02040503050406030204" pitchFamily="18" charset="0"/>
              </a:rPr>
              <a:t>BÁO CÁO THỰC TẬP ĐỒ ÁN CHUYÊN NGÀNH</a:t>
            </a:r>
          </a:p>
          <a:p>
            <a:pPr algn="ctr"/>
            <a:r>
              <a:rPr lang="en-US" sz="1800" b="1" dirty="0">
                <a:solidFill>
                  <a:schemeClr val="tx1">
                    <a:lumMod val="75000"/>
                  </a:schemeClr>
                </a:solidFill>
                <a:latin typeface="Candara" panose="020E0502030303020204" pitchFamily="34" charset="0"/>
                <a:ea typeface="Cambria" panose="02040503050406030204" pitchFamily="18" charset="0"/>
              </a:rPr>
              <a:t>HỌC KỲ I, NĂM HỌC 2023-2024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13" name="Google Shape;613;p42"/>
          <p:cNvSpPr txBox="1">
            <a:spLocks noGrp="1"/>
          </p:cNvSpPr>
          <p:nvPr>
            <p:ph type="title"/>
          </p:nvPr>
        </p:nvSpPr>
        <p:spPr>
          <a:xfrm>
            <a:off x="2236450" y="342075"/>
            <a:ext cx="4671000" cy="492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latin typeface="Candara" panose="020E0502030303020204" pitchFamily="34" charset="0"/>
              </a:rPr>
              <a:t>Ưu nhược điểm Web API</a:t>
            </a:r>
            <a:endParaRPr dirty="0">
              <a:latin typeface="Candara" panose="020E0502030303020204" pitchFamily="34" charset="0"/>
            </a:endParaRPr>
          </a:p>
        </p:txBody>
      </p:sp>
      <p:sp>
        <p:nvSpPr>
          <p:cNvPr id="13" name="Subtitle 12">
            <a:extLst>
              <a:ext uri="{FF2B5EF4-FFF2-40B4-BE49-F238E27FC236}">
                <a16:creationId xmlns:a16="http://schemas.microsoft.com/office/drawing/2014/main" id="{378AD853-96E3-DCAC-F3D3-76D16B58C38F}"/>
              </a:ext>
            </a:extLst>
          </p:cNvPr>
          <p:cNvSpPr>
            <a:spLocks noGrp="1"/>
          </p:cNvSpPr>
          <p:nvPr>
            <p:ph type="subTitle" idx="4"/>
          </p:nvPr>
        </p:nvSpPr>
        <p:spPr>
          <a:xfrm>
            <a:off x="165006" y="940899"/>
            <a:ext cx="8710812" cy="3796106"/>
          </a:xfrm>
        </p:spPr>
        <p:txBody>
          <a:bodyPr/>
          <a:lstStyle/>
          <a:p>
            <a:pPr algn="l">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r>
              <a:rPr lang="en-US" sz="1800" b="1" dirty="0" err="1">
                <a:solidFill>
                  <a:schemeClr val="tx1"/>
                </a:solidFill>
                <a:effectLst/>
                <a:latin typeface="Candara" panose="020E0502030303020204" pitchFamily="34" charset="0"/>
                <a:ea typeface="Times New Roman" panose="02020603050405020304" pitchFamily="18" charset="0"/>
              </a:rPr>
              <a:t>Ưu</a:t>
            </a:r>
            <a:r>
              <a:rPr lang="en-US" sz="1800" b="1" dirty="0">
                <a:solidFill>
                  <a:schemeClr val="tx1"/>
                </a:solidFill>
                <a:effectLst/>
                <a:latin typeface="Candara" panose="020E0502030303020204" pitchFamily="34" charset="0"/>
                <a:ea typeface="Times New Roman" panose="02020603050405020304" pitchFamily="18" charset="0"/>
              </a:rPr>
              <a:t> </a:t>
            </a:r>
            <a:r>
              <a:rPr lang="en-US" sz="1800" b="1" dirty="0" err="1">
                <a:solidFill>
                  <a:schemeClr val="tx1"/>
                </a:solidFill>
                <a:effectLst/>
                <a:latin typeface="Candara" panose="020E0502030303020204" pitchFamily="34" charset="0"/>
                <a:ea typeface="Times New Roman" panose="02020603050405020304" pitchFamily="18" charset="0"/>
              </a:rPr>
              <a:t>điểm</a:t>
            </a:r>
            <a:r>
              <a:rPr lang="en-US" sz="1800" b="1"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a:p>
            <a:pPr algn="just">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Tích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hợp</a:t>
            </a:r>
            <a:r>
              <a:rPr lang="en-US" sz="1800" dirty="0">
                <a:solidFill>
                  <a:schemeClr val="tx1"/>
                </a:solidFill>
                <a:effectLst/>
                <a:latin typeface="Candara" panose="020E0502030303020204" pitchFamily="34" charset="0"/>
                <a:ea typeface="Times New Roman" panose="02020603050405020304" pitchFamily="18" charset="0"/>
              </a:rPr>
              <a:t> : API </a:t>
            </a:r>
            <a:r>
              <a:rPr lang="en-US" sz="1800" dirty="0" err="1">
                <a:solidFill>
                  <a:schemeClr val="tx1"/>
                </a:solidFill>
                <a:effectLst/>
                <a:latin typeface="Candara" panose="020E0502030303020204" pitchFamily="34" charset="0"/>
                <a:ea typeface="Times New Roman" panose="02020603050405020304" pitchFamily="18" charset="0"/>
              </a:rPr>
              <a:t>được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để</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tích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hợp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mới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với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hệ</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thống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phần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mềm</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hiện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tại</a:t>
            </a:r>
            <a:r>
              <a:rPr lang="en-US" sz="1800" dirty="0">
                <a:solidFill>
                  <a:schemeClr val="tx1"/>
                </a:solidFill>
                <a:effectLst/>
                <a:latin typeface="Candara" panose="020E0502030303020204" pitchFamily="34" charset="0"/>
                <a:ea typeface="Times New Roman" panose="02020603050405020304" pitchFamily="18" charset="0"/>
              </a:rPr>
              <a:t>. </a:t>
            </a:r>
          </a:p>
          <a:p>
            <a:pPr algn="just">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Đổi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mới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thực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hiện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thay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đổi</a:t>
            </a:r>
            <a:r>
              <a:rPr lang="en-US" sz="1800" dirty="0">
                <a:solidFill>
                  <a:schemeClr val="tx1"/>
                </a:solidFill>
                <a:effectLst/>
                <a:latin typeface="Candara" panose="020E0502030303020204" pitchFamily="34" charset="0"/>
                <a:ea typeface="Times New Roman" panose="02020603050405020304" pitchFamily="18" charset="0"/>
              </a:rPr>
              <a:t> ở </a:t>
            </a:r>
            <a:r>
              <a:rPr lang="en-US" sz="1800" dirty="0" err="1">
                <a:solidFill>
                  <a:schemeClr val="tx1"/>
                </a:solidFill>
                <a:effectLst/>
                <a:latin typeface="Candara" panose="020E0502030303020204" pitchFamily="34" charset="0"/>
                <a:ea typeface="Times New Roman" panose="02020603050405020304" pitchFamily="18" charset="0"/>
              </a:rPr>
              <a:t>cấp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độ</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mà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không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phải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viết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lại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toàn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bộ</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mã</a:t>
            </a:r>
            <a:r>
              <a:rPr lang="en-US" sz="1800"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a:p>
            <a:pPr algn="just">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Mở</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rộng</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mang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lại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cơ</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hội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độc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đáo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doanh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nghiệp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để</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đáp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khách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hàng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của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họ</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trên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những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nền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tảng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nhau</a:t>
            </a:r>
            <a:r>
              <a:rPr lang="en-US" sz="1800" dirty="0">
                <a:solidFill>
                  <a:schemeClr val="tx1"/>
                </a:solidFill>
                <a:effectLst/>
                <a:latin typeface="Candara" panose="020E0502030303020204" pitchFamily="34" charset="0"/>
                <a:ea typeface="Times New Roman" panose="02020603050405020304" pitchFamily="18" charset="0"/>
              </a:rPr>
              <a:t>. </a:t>
            </a:r>
          </a:p>
          <a:p>
            <a:pPr algn="just">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endParaRPr lang="en-SG" sz="1800" dirty="0">
              <a:solidFill>
                <a:schemeClr val="tx1"/>
              </a:solidFill>
              <a:latin typeface="Candara" panose="020E0502030303020204" pitchFamily="34" charset="0"/>
            </a:endParaRPr>
          </a:p>
        </p:txBody>
      </p:sp>
    </p:spTree>
    <p:extLst>
      <p:ext uri="{BB962C8B-B14F-4D97-AF65-F5344CB8AC3E}">
        <p14:creationId xmlns:p14="http://schemas.microsoft.com/office/powerpoint/2010/main" val="3553188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13" name="Google Shape;613;p42"/>
          <p:cNvSpPr txBox="1">
            <a:spLocks noGrp="1"/>
          </p:cNvSpPr>
          <p:nvPr>
            <p:ph type="title"/>
          </p:nvPr>
        </p:nvSpPr>
        <p:spPr>
          <a:xfrm>
            <a:off x="2236450" y="342075"/>
            <a:ext cx="4671000" cy="492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latin typeface="Candara" panose="020E0502030303020204" pitchFamily="34" charset="0"/>
              </a:rPr>
              <a:t>Ưu nhược điểm Web API</a:t>
            </a:r>
            <a:endParaRPr dirty="0">
              <a:latin typeface="Candara" panose="020E0502030303020204" pitchFamily="34" charset="0"/>
            </a:endParaRPr>
          </a:p>
        </p:txBody>
      </p:sp>
      <p:sp>
        <p:nvSpPr>
          <p:cNvPr id="13" name="Subtitle 12">
            <a:extLst>
              <a:ext uri="{FF2B5EF4-FFF2-40B4-BE49-F238E27FC236}">
                <a16:creationId xmlns:a16="http://schemas.microsoft.com/office/drawing/2014/main" id="{378AD853-96E3-DCAC-F3D3-76D16B58C38F}"/>
              </a:ext>
            </a:extLst>
          </p:cNvPr>
          <p:cNvSpPr>
            <a:spLocks noGrp="1"/>
          </p:cNvSpPr>
          <p:nvPr>
            <p:ph type="subTitle" idx="4"/>
          </p:nvPr>
        </p:nvSpPr>
        <p:spPr>
          <a:xfrm>
            <a:off x="165006" y="940899"/>
            <a:ext cx="8710812" cy="3796106"/>
          </a:xfrm>
        </p:spPr>
        <p:txBody>
          <a:bodyPr/>
          <a:lstStyle/>
          <a:p>
            <a:pPr algn="l">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r>
              <a:rPr lang="en-US" sz="1800" b="1" dirty="0" err="1">
                <a:solidFill>
                  <a:schemeClr val="tx1"/>
                </a:solidFill>
                <a:effectLst/>
                <a:latin typeface="Candara" panose="020E0502030303020204" pitchFamily="34" charset="0"/>
                <a:ea typeface="Times New Roman" panose="02020603050405020304" pitchFamily="18" charset="0"/>
              </a:rPr>
              <a:t>Ưu</a:t>
            </a:r>
            <a:r>
              <a:rPr lang="en-US" sz="1800" b="1" dirty="0">
                <a:solidFill>
                  <a:schemeClr val="tx1"/>
                </a:solidFill>
                <a:effectLst/>
                <a:latin typeface="Candara" panose="020E0502030303020204" pitchFamily="34" charset="0"/>
                <a:ea typeface="Times New Roman" panose="02020603050405020304" pitchFamily="18" charset="0"/>
              </a:rPr>
              <a:t> </a:t>
            </a:r>
            <a:r>
              <a:rPr lang="en-US" sz="1800" b="1" dirty="0" err="1">
                <a:solidFill>
                  <a:schemeClr val="tx1"/>
                </a:solidFill>
                <a:effectLst/>
                <a:latin typeface="Candara" panose="020E0502030303020204" pitchFamily="34" charset="0"/>
                <a:ea typeface="Times New Roman" panose="02020603050405020304" pitchFamily="18" charset="0"/>
              </a:rPr>
              <a:t>điểm</a:t>
            </a:r>
            <a:r>
              <a:rPr lang="en-US" sz="1800" b="1"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a:p>
            <a:pPr algn="just">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Dễ</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duy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trì</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đóng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vai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trò</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cổng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giữa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hai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hệ</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thống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Mỗi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hệ</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thống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đều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phải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thực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hiện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thay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đổi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nội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bộ</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để</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không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bị</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động</a:t>
            </a:r>
            <a:endParaRPr lang="en-US" sz="1800" dirty="0">
              <a:solidFill>
                <a:schemeClr val="tx1"/>
              </a:solidFill>
              <a:effectLst/>
              <a:latin typeface="Candara" panose="020E0502030303020204" pitchFamily="34" charset="0"/>
              <a:ea typeface="Times New Roman" panose="02020603050405020304" pitchFamily="18" charset="0"/>
            </a:endParaRPr>
          </a:p>
          <a:p>
            <a:pPr algn="just">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Bảo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mật</a:t>
            </a:r>
            <a:r>
              <a:rPr lang="en-US" sz="1800" dirty="0">
                <a:solidFill>
                  <a:schemeClr val="tx1"/>
                </a:solidFill>
                <a:effectLst/>
                <a:latin typeface="Candara" panose="020E0502030303020204" pitchFamily="34" charset="0"/>
                <a:ea typeface="Times New Roman" panose="02020603050405020304" pitchFamily="18" charset="0"/>
              </a:rPr>
              <a:t>: API web </a:t>
            </a:r>
            <a:r>
              <a:rPr lang="en-US" sz="1800" dirty="0" err="1">
                <a:solidFill>
                  <a:schemeClr val="tx1"/>
                </a:solidFill>
                <a:effectLst/>
                <a:latin typeface="Candara" panose="020E0502030303020204" pitchFamily="34" charset="0"/>
                <a:ea typeface="Times New Roman" panose="02020603050405020304" pitchFamily="18" charset="0"/>
              </a:rPr>
              <a:t>cung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cấp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cơ</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chế</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bảo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mật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như</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thực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ủy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quyền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mã</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hóa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liệu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để</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đảm</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bảo</a:t>
            </a:r>
            <a:r>
              <a:rPr lang="en-US" sz="1800" dirty="0">
                <a:solidFill>
                  <a:schemeClr val="tx1"/>
                </a:solidFill>
                <a:effectLst/>
                <a:latin typeface="Candara" panose="020E0502030303020204" pitchFamily="34" charset="0"/>
                <a:ea typeface="Times New Roman" panose="02020603050405020304" pitchFamily="18" charset="0"/>
              </a:rPr>
              <a:t> an </a:t>
            </a:r>
            <a:r>
              <a:rPr lang="en-US" sz="1800" dirty="0" err="1">
                <a:solidFill>
                  <a:schemeClr val="tx1"/>
                </a:solidFill>
                <a:effectLst/>
                <a:latin typeface="Candara" panose="020E0502030303020204" pitchFamily="34" charset="0"/>
                <a:ea typeface="Times New Roman" panose="02020603050405020304" pitchFamily="18" charset="0"/>
              </a:rPr>
              <a:t>toàn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trong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quá</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trình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truyền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tin</a:t>
            </a:r>
            <a:endParaRPr lang="en-SG" sz="1800" dirty="0">
              <a:solidFill>
                <a:schemeClr val="tx1"/>
              </a:solidFill>
              <a:effectLst/>
              <a:latin typeface="Candara" panose="020E0502030303020204" pitchFamily="34" charset="0"/>
              <a:ea typeface="Times New Roman" panose="02020603050405020304" pitchFamily="18" charset="0"/>
            </a:endParaRPr>
          </a:p>
          <a:p>
            <a:pPr algn="just">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endParaRPr lang="en-SG" sz="1800" dirty="0">
              <a:solidFill>
                <a:schemeClr val="tx1"/>
              </a:solidFill>
              <a:latin typeface="Candara" panose="020E0502030303020204" pitchFamily="34" charset="0"/>
            </a:endParaRPr>
          </a:p>
        </p:txBody>
      </p:sp>
    </p:spTree>
    <p:extLst>
      <p:ext uri="{BB962C8B-B14F-4D97-AF65-F5344CB8AC3E}">
        <p14:creationId xmlns:p14="http://schemas.microsoft.com/office/powerpoint/2010/main" val="753936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13" name="Google Shape;613;p42"/>
          <p:cNvSpPr txBox="1">
            <a:spLocks noGrp="1"/>
          </p:cNvSpPr>
          <p:nvPr>
            <p:ph type="title"/>
          </p:nvPr>
        </p:nvSpPr>
        <p:spPr>
          <a:xfrm>
            <a:off x="2236450" y="342075"/>
            <a:ext cx="4671000" cy="492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latin typeface="Candara" panose="020E0502030303020204" pitchFamily="34" charset="0"/>
              </a:rPr>
              <a:t>Ưu nhược điểm Web API</a:t>
            </a:r>
            <a:endParaRPr dirty="0">
              <a:latin typeface="Candara" panose="020E0502030303020204" pitchFamily="34" charset="0"/>
            </a:endParaRPr>
          </a:p>
        </p:txBody>
      </p:sp>
      <p:sp>
        <p:nvSpPr>
          <p:cNvPr id="13" name="Subtitle 12">
            <a:extLst>
              <a:ext uri="{FF2B5EF4-FFF2-40B4-BE49-F238E27FC236}">
                <a16:creationId xmlns:a16="http://schemas.microsoft.com/office/drawing/2014/main" id="{378AD853-96E3-DCAC-F3D3-76D16B58C38F}"/>
              </a:ext>
            </a:extLst>
          </p:cNvPr>
          <p:cNvSpPr>
            <a:spLocks noGrp="1"/>
          </p:cNvSpPr>
          <p:nvPr>
            <p:ph type="subTitle" idx="4"/>
          </p:nvPr>
        </p:nvSpPr>
        <p:spPr>
          <a:xfrm>
            <a:off x="165006" y="940899"/>
            <a:ext cx="8710812" cy="3796106"/>
          </a:xfrm>
        </p:spPr>
        <p:txBody>
          <a:bodyPr/>
          <a:lstStyle/>
          <a:p>
            <a:pPr algn="l">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r>
              <a:rPr lang="en-US" sz="1800" b="1" dirty="0" err="1">
                <a:solidFill>
                  <a:schemeClr val="tx1"/>
                </a:solidFill>
                <a:latin typeface="Candara" panose="020E0502030303020204" pitchFamily="34" charset="0"/>
                <a:ea typeface="Times New Roman" panose="02020603050405020304" pitchFamily="18" charset="0"/>
              </a:rPr>
              <a:t>Nhược</a:t>
            </a:r>
            <a:r>
              <a:rPr lang="en-US" sz="1800" b="1" dirty="0">
                <a:solidFill>
                  <a:schemeClr val="tx1"/>
                </a:solidFill>
                <a:latin typeface="Candara" panose="020E0502030303020204" pitchFamily="34" charset="0"/>
                <a:ea typeface="Times New Roman" panose="02020603050405020304" pitchFamily="18" charset="0"/>
              </a:rPr>
              <a:t> </a:t>
            </a:r>
            <a:r>
              <a:rPr lang="en-US" sz="1800" b="1" dirty="0" err="1">
                <a:solidFill>
                  <a:schemeClr val="tx1"/>
                </a:solidFill>
                <a:latin typeface="Candara" panose="020E0502030303020204" pitchFamily="34" charset="0"/>
                <a:ea typeface="Times New Roman" panose="02020603050405020304" pitchFamily="18" charset="0"/>
              </a:rPr>
              <a:t>điểm</a:t>
            </a:r>
            <a:r>
              <a:rPr lang="en-US" sz="1800" b="1"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a:p>
            <a:pPr algn="just">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Phức</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tạp</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và</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khó</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hiểu</a:t>
            </a:r>
            <a:r>
              <a:rPr lang="en-US" sz="1800" dirty="0">
                <a:solidFill>
                  <a:schemeClr val="tx1"/>
                </a:solidFill>
                <a:effectLst/>
                <a:latin typeface="Candara" panose="020E0502030303020204" pitchFamily="34" charset="0"/>
                <a:ea typeface="Times New Roman" panose="02020603050405020304" pitchFamily="18" charset="0"/>
              </a:rPr>
              <a:t>: API web </a:t>
            </a:r>
            <a:r>
              <a:rPr lang="en-US" sz="1800" dirty="0" err="1">
                <a:solidFill>
                  <a:schemeClr val="tx1"/>
                </a:solidFill>
                <a:effectLst/>
                <a:latin typeface="Candara" panose="020E0502030303020204" pitchFamily="34" charset="0"/>
                <a:ea typeface="Times New Roman" panose="02020603050405020304" pitchFamily="18" charset="0"/>
              </a:rPr>
              <a:t>có</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thể</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trở</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nên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phức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tạp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với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nhiều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định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tham</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số</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quy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tắc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đòi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hỏi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kiến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thức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kỹ</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năng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đặc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biệt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để</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triển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khai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quản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lý</a:t>
            </a:r>
            <a:r>
              <a:rPr lang="en-US" sz="1800"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a:p>
            <a:pPr algn="just">
              <a:lnSpc>
                <a:spcPct val="100000"/>
              </a:lnSpc>
              <a:spcBef>
                <a:spcPts val="600"/>
              </a:spcBef>
              <a:spcAft>
                <a:spcPts val="600"/>
              </a:spcAft>
            </a:pP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Quản</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lý</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phiên</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bản</a:t>
            </a:r>
            <a:r>
              <a:rPr lang="en-US" sz="1800" dirty="0">
                <a:solidFill>
                  <a:schemeClr val="tx1"/>
                </a:solidFill>
                <a:effectLst/>
                <a:latin typeface="Candara" panose="020E0502030303020204" pitchFamily="34" charset="0"/>
                <a:ea typeface="Times New Roman" panose="02020603050405020304" pitchFamily="18" charset="0"/>
              </a:rPr>
              <a:t>: Khi </a:t>
            </a:r>
            <a:r>
              <a:rPr lang="en-US" sz="1800" dirty="0" err="1">
                <a:solidFill>
                  <a:schemeClr val="tx1"/>
                </a:solidFill>
                <a:effectLst/>
                <a:latin typeface="Candara" panose="020E0502030303020204" pitchFamily="34" charset="0"/>
                <a:ea typeface="Times New Roman" panose="02020603050405020304" pitchFamily="18" charset="0"/>
              </a:rPr>
              <a:t>cập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nhật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thay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đổi</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việc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quản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hỗ</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trợ</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phiên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bản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nhau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có</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thể</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gây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ra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sự</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không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tương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thích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khó</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khăn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a:p>
            <a:pPr algn="just">
              <a:lnSpc>
                <a:spcPct val="100000"/>
              </a:lnSpc>
              <a:spcBef>
                <a:spcPts val="600"/>
              </a:spcBef>
              <a:spcAft>
                <a:spcPts val="600"/>
              </a:spcAft>
            </a:pP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Vấn</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đề</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hiệu</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suất</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và</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độ</a:t>
            </a:r>
            <a:r>
              <a:rPr lang="en-US" sz="1800" i="1" dirty="0">
                <a:solidFill>
                  <a:schemeClr val="tx1"/>
                </a:solidFill>
                <a:effectLst/>
                <a:latin typeface="Candara" panose="020E0502030303020204" pitchFamily="34" charset="0"/>
                <a:ea typeface="Times New Roman" panose="02020603050405020304" pitchFamily="18" charset="0"/>
              </a:rPr>
              <a:t> </a:t>
            </a:r>
            <a:r>
              <a:rPr lang="en-US" sz="1800" i="1" dirty="0" err="1">
                <a:solidFill>
                  <a:schemeClr val="tx1"/>
                </a:solidFill>
                <a:effectLst/>
                <a:latin typeface="Candara" panose="020E0502030303020204" pitchFamily="34" charset="0"/>
                <a:ea typeface="Times New Roman" panose="02020603050405020304" pitchFamily="18" charset="0"/>
              </a:rPr>
              <a:t>trễ</a:t>
            </a:r>
            <a:r>
              <a:rPr lang="en-US" sz="1800" i="1" dirty="0">
                <a:solidFill>
                  <a:schemeClr val="tx1"/>
                </a:solidFill>
                <a:effectLst/>
                <a:latin typeface="Candara" panose="020E0502030303020204" pitchFamily="34" charset="0"/>
                <a:ea typeface="Times New Roman" panose="02020603050405020304" pitchFamily="18" charset="0"/>
              </a:rPr>
              <a: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API web </a:t>
            </a:r>
            <a:r>
              <a:rPr lang="en-US" sz="1800" dirty="0" err="1">
                <a:solidFill>
                  <a:schemeClr val="tx1"/>
                </a:solidFill>
                <a:effectLst/>
                <a:latin typeface="Candara" panose="020E0502030303020204" pitchFamily="34" charset="0"/>
                <a:ea typeface="Times New Roman" panose="02020603050405020304" pitchFamily="18" charset="0"/>
              </a:rPr>
              <a:t>có</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thể</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gây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ra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vấn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đề</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về</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hiệu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suất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độ</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trễ</a:t>
            </a:r>
            <a:r>
              <a:rPr lang="en-US" sz="1800" dirty="0">
                <a:solidFill>
                  <a:schemeClr val="tx1"/>
                </a:solidFill>
                <a:effectLst/>
                <a:latin typeface="Candara" panose="020E0502030303020204" pitchFamily="34" charset="0"/>
                <a:ea typeface="Times New Roman" panose="02020603050405020304" pitchFamily="18" charset="0"/>
              </a:rPr>
              <a:t> do </a:t>
            </a:r>
            <a:r>
              <a:rPr lang="en-US" sz="1800" dirty="0" err="1">
                <a:solidFill>
                  <a:schemeClr val="tx1"/>
                </a:solidFill>
                <a:effectLst/>
                <a:latin typeface="Candara" panose="020E0502030303020204" pitchFamily="34" charset="0"/>
                <a:ea typeface="Times New Roman" panose="02020603050405020304" pitchFamily="18" charset="0"/>
              </a:rPr>
              <a:t>các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yêu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thời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gian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tải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trọng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liệu</a:t>
            </a:r>
            <a:r>
              <a:rPr lang="en-US" sz="1800"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a:p>
            <a:pPr algn="just">
              <a:lnSpc>
                <a:spcPct val="10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t>
            </a:r>
            <a:endParaRPr lang="en-SG" sz="1800" dirty="0">
              <a:solidFill>
                <a:schemeClr val="tx1"/>
              </a:solidFill>
              <a:latin typeface="Candara" panose="020E0502030303020204" pitchFamily="34" charset="0"/>
            </a:endParaRPr>
          </a:p>
        </p:txBody>
      </p:sp>
    </p:spTree>
    <p:extLst>
      <p:ext uri="{BB962C8B-B14F-4D97-AF65-F5344CB8AC3E}">
        <p14:creationId xmlns:p14="http://schemas.microsoft.com/office/powerpoint/2010/main" val="3802278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23579" y="235192"/>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dirty="0">
                <a:latin typeface="Candara" panose="020E0502030303020204" pitchFamily="34" charset="0"/>
              </a:rPr>
              <a:t>QUI TRÌNH HOẠT ĐỘNG CƠ BẢN</a:t>
            </a:r>
            <a:endParaRPr sz="2800" b="1" dirty="0">
              <a:latin typeface="Candara" panose="020E0502030303020204" pitchFamily="34" charset="0"/>
            </a:endParaRPr>
          </a:p>
        </p:txBody>
      </p:sp>
      <p:sp>
        <p:nvSpPr>
          <p:cNvPr id="9" name="Subtitle 8">
            <a:extLst>
              <a:ext uri="{FF2B5EF4-FFF2-40B4-BE49-F238E27FC236}">
                <a16:creationId xmlns:a16="http://schemas.microsoft.com/office/drawing/2014/main" id="{928FB64E-3878-4457-EB3E-604A02506B86}"/>
              </a:ext>
            </a:extLst>
          </p:cNvPr>
          <p:cNvSpPr>
            <a:spLocks noGrp="1"/>
          </p:cNvSpPr>
          <p:nvPr>
            <p:ph type="subTitle" idx="1"/>
          </p:nvPr>
        </p:nvSpPr>
        <p:spPr>
          <a:xfrm>
            <a:off x="1115769" y="1076709"/>
            <a:ext cx="2679335" cy="440700"/>
          </a:xfrm>
        </p:spPr>
        <p:txBody>
          <a:bodyPr/>
          <a:lstStyle/>
          <a:p>
            <a:r>
              <a:rPr lang="en-US" dirty="0">
                <a:solidFill>
                  <a:schemeClr val="tx1"/>
                </a:solidFill>
                <a:latin typeface="Candara" panose="020E0502030303020204" pitchFamily="34" charset="0"/>
              </a:rPr>
              <a:t>1.</a:t>
            </a:r>
            <a:r>
              <a:rPr lang="en-US" sz="2000" dirty="0">
                <a:solidFill>
                  <a:schemeClr val="tx1"/>
                </a:solidFill>
                <a:effectLst/>
                <a:latin typeface="Candara" panose="020E0502030303020204" pitchFamily="34" charset="0"/>
                <a:ea typeface="Times New Roman" panose="02020603050405020304" pitchFamily="18" charset="0"/>
              </a:rPr>
              <a:t> </a:t>
            </a:r>
            <a:r>
              <a:rPr lang="en-US" sz="2000" dirty="0" err="1">
                <a:solidFill>
                  <a:schemeClr val="tx1"/>
                </a:solidFill>
                <a:effectLst/>
                <a:latin typeface="Candara" panose="020E0502030303020204" pitchFamily="34" charset="0"/>
                <a:ea typeface="Times New Roman" panose="02020603050405020304" pitchFamily="18" charset="0"/>
              </a:rPr>
              <a:t>Yêu</a:t>
            </a:r>
            <a:r>
              <a:rPr lang="en-US" sz="2000" dirty="0">
                <a:solidFill>
                  <a:schemeClr val="tx1"/>
                </a:solidFill>
                <a:effectLst/>
                <a:latin typeface="Candara" panose="020E0502030303020204" pitchFamily="34" charset="0"/>
                <a:ea typeface="Times New Roman" panose="02020603050405020304" pitchFamily="18" charset="0"/>
              </a:rPr>
              <a:t> </a:t>
            </a:r>
            <a:r>
              <a:rPr lang="en-US" sz="2000" dirty="0" err="1">
                <a:solidFill>
                  <a:schemeClr val="tx1"/>
                </a:solidFill>
                <a:effectLst/>
                <a:latin typeface="Candara" panose="020E0502030303020204" pitchFamily="34" charset="0"/>
                <a:ea typeface="Times New Roman" panose="02020603050405020304" pitchFamily="18" charset="0"/>
              </a:rPr>
              <a:t>cầu</a:t>
            </a:r>
            <a:r>
              <a:rPr lang="en-US" sz="2000" dirty="0">
                <a:solidFill>
                  <a:schemeClr val="tx1"/>
                </a:solidFill>
                <a:effectLst/>
                <a:latin typeface="Candara" panose="020E0502030303020204" pitchFamily="34" charset="0"/>
                <a:ea typeface="Times New Roman" panose="02020603050405020304" pitchFamily="18" charset="0"/>
              </a:rPr>
              <a:t> (Request): </a:t>
            </a:r>
            <a:endParaRPr lang="en-US" dirty="0">
              <a:solidFill>
                <a:schemeClr val="tx1"/>
              </a:solidFill>
              <a:latin typeface="Candara" panose="020E0502030303020204" pitchFamily="34" charset="0"/>
            </a:endParaRPr>
          </a:p>
          <a:p>
            <a:endParaRPr lang="en-SG" dirty="0">
              <a:solidFill>
                <a:schemeClr val="tx1"/>
              </a:solidFill>
              <a:latin typeface="Candara" panose="020E0502030303020204" pitchFamily="34" charset="0"/>
            </a:endParaRPr>
          </a:p>
        </p:txBody>
      </p:sp>
      <p:sp>
        <p:nvSpPr>
          <p:cNvPr id="11" name="Subtitle 10">
            <a:extLst>
              <a:ext uri="{FF2B5EF4-FFF2-40B4-BE49-F238E27FC236}">
                <a16:creationId xmlns:a16="http://schemas.microsoft.com/office/drawing/2014/main" id="{BA11945D-AABD-CE98-A037-BCE3B6FB6862}"/>
              </a:ext>
            </a:extLst>
          </p:cNvPr>
          <p:cNvSpPr>
            <a:spLocks noGrp="1"/>
          </p:cNvSpPr>
          <p:nvPr>
            <p:ph type="subTitle" idx="2"/>
          </p:nvPr>
        </p:nvSpPr>
        <p:spPr>
          <a:xfrm>
            <a:off x="928151" y="1514390"/>
            <a:ext cx="6375288" cy="617400"/>
          </a:xfrm>
        </p:spPr>
        <p:txBody>
          <a:bodyPr/>
          <a:lstStyle/>
          <a:p>
            <a:pPr algn="l"/>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dịch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vụ</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gửi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yêu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đến</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qua endpoint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phương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thức</a:t>
            </a:r>
            <a:r>
              <a:rPr lang="en-US" sz="1800" dirty="0">
                <a:solidFill>
                  <a:schemeClr val="tx1"/>
                </a:solidFill>
                <a:effectLst/>
                <a:latin typeface="Candara" panose="020E0502030303020204" pitchFamily="34" charset="0"/>
                <a:ea typeface="Times New Roman" panose="02020603050405020304" pitchFamily="18" charset="0"/>
              </a:rPr>
              <a:t> HTTP.</a:t>
            </a:r>
            <a:endParaRPr lang="en-SG" sz="1800" dirty="0">
              <a:solidFill>
                <a:schemeClr val="tx1"/>
              </a:solidFill>
              <a:effectLst/>
              <a:latin typeface="Candara" panose="020E0502030303020204" pitchFamily="34" charset="0"/>
              <a:ea typeface="Times New Roman" panose="02020603050405020304" pitchFamily="18" charset="0"/>
            </a:endParaRPr>
          </a:p>
          <a:p>
            <a:pPr algn="l"/>
            <a:endParaRPr lang="en-SG" dirty="0">
              <a:solidFill>
                <a:schemeClr val="tx1"/>
              </a:solidFill>
              <a:latin typeface="Candara" panose="020E0502030303020204" pitchFamily="34" charset="0"/>
            </a:endParaRPr>
          </a:p>
        </p:txBody>
      </p:sp>
      <p:sp>
        <p:nvSpPr>
          <p:cNvPr id="18" name="Subtitle 8">
            <a:extLst>
              <a:ext uri="{FF2B5EF4-FFF2-40B4-BE49-F238E27FC236}">
                <a16:creationId xmlns:a16="http://schemas.microsoft.com/office/drawing/2014/main" id="{7B53D297-545F-7516-79AB-68A090999B2F}"/>
              </a:ext>
            </a:extLst>
          </p:cNvPr>
          <p:cNvSpPr txBox="1">
            <a:spLocks/>
          </p:cNvSpPr>
          <p:nvPr/>
        </p:nvSpPr>
        <p:spPr>
          <a:xfrm>
            <a:off x="1191396" y="2571750"/>
            <a:ext cx="2678450" cy="44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chemeClr val="dk1"/>
              </a:buClr>
              <a:buSzPts val="1800"/>
              <a:buFont typeface="Acme"/>
              <a:buNone/>
              <a:defRPr sz="2000" b="1" i="0" u="none" strike="noStrike" cap="none">
                <a:solidFill>
                  <a:schemeClr val="dk1"/>
                </a:solidFill>
                <a:latin typeface="Acme"/>
                <a:ea typeface="Acme"/>
                <a:cs typeface="Acme"/>
                <a:sym typeface="Acme"/>
              </a:defRPr>
            </a:lvl1pPr>
            <a:lvl2pPr marL="914400" marR="0" lvl="1"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4pPr>
            <a:lvl5pPr marL="2286000" marR="0" lvl="4"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5pPr>
            <a:lvl6pPr marL="2743200" marR="0" lvl="5"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6pPr>
            <a:lvl7pPr marL="3200400" marR="0" lvl="6"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7pPr>
            <a:lvl8pPr marL="3657600" marR="0" lvl="7"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8pPr>
            <a:lvl9pPr marL="4114800" marR="0" lvl="8"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9pPr>
          </a:lstStyle>
          <a:p>
            <a:pPr algn="l"/>
            <a:r>
              <a:rPr lang="en-US" dirty="0">
                <a:solidFill>
                  <a:schemeClr val="tx1"/>
                </a:solidFill>
                <a:latin typeface="Candara" panose="020E0502030303020204" pitchFamily="34" charset="0"/>
              </a:rPr>
              <a:t>2.</a:t>
            </a:r>
            <a:r>
              <a:rPr lang="en-US" dirty="0">
                <a:solidFill>
                  <a:schemeClr val="tx1"/>
                </a:solidFill>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Xử</a:t>
            </a:r>
            <a:r>
              <a:rPr lang="en-US" sz="1800" dirty="0">
                <a:effectLst/>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lý</a:t>
            </a:r>
            <a:r>
              <a:rPr lang="en-US" sz="1800" dirty="0">
                <a:effectLst/>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yêu</a:t>
            </a:r>
            <a:r>
              <a:rPr lang="en-US" sz="1800" dirty="0">
                <a:effectLst/>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 </a:t>
            </a:r>
            <a:r>
              <a:rPr lang="en-US" dirty="0">
                <a:solidFill>
                  <a:schemeClr val="tx1"/>
                </a:solidFill>
                <a:latin typeface="Candara" panose="020E0502030303020204" pitchFamily="34" charset="0"/>
                <a:ea typeface="Times New Roman" panose="02020603050405020304" pitchFamily="18" charset="0"/>
              </a:rPr>
              <a:t>: </a:t>
            </a:r>
            <a:endParaRPr lang="en-US" dirty="0">
              <a:solidFill>
                <a:schemeClr val="tx1"/>
              </a:solidFill>
              <a:latin typeface="Candara" panose="020E0502030303020204" pitchFamily="34" charset="0"/>
            </a:endParaRPr>
          </a:p>
          <a:p>
            <a:pPr algn="l"/>
            <a:endParaRPr lang="en-SG" dirty="0">
              <a:solidFill>
                <a:schemeClr val="tx1"/>
              </a:solidFill>
              <a:latin typeface="Candara" panose="020E0502030303020204" pitchFamily="34" charset="0"/>
            </a:endParaRPr>
          </a:p>
        </p:txBody>
      </p:sp>
      <p:sp>
        <p:nvSpPr>
          <p:cNvPr id="19" name="Subtitle 10">
            <a:extLst>
              <a:ext uri="{FF2B5EF4-FFF2-40B4-BE49-F238E27FC236}">
                <a16:creationId xmlns:a16="http://schemas.microsoft.com/office/drawing/2014/main" id="{9DEF6CAD-CA02-D5E5-868A-371F2743A445}"/>
              </a:ext>
            </a:extLst>
          </p:cNvPr>
          <p:cNvSpPr txBox="1">
            <a:spLocks/>
          </p:cNvSpPr>
          <p:nvPr/>
        </p:nvSpPr>
        <p:spPr>
          <a:xfrm>
            <a:off x="1024403" y="3014730"/>
            <a:ext cx="6503927" cy="617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algn="l"/>
            <a:r>
              <a:rPr lang="en-US" sz="1800" dirty="0">
                <a:solidFill>
                  <a:schemeClr val="tx1"/>
                </a:solidFill>
                <a:latin typeface="Candara" panose="020E0502030303020204" pitchFamily="34" charset="0"/>
                <a:ea typeface="Times New Roman" panose="02020603050405020304" pitchFamily="18" charset="0"/>
              </a:rPr>
              <a:t>	</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nhận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yêu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kiểm</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quyền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truy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cập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thực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người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dùng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yêu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dựa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trên</a:t>
            </a:r>
            <a:r>
              <a:rPr lang="en-US" sz="1800" dirty="0">
                <a:solidFill>
                  <a:schemeClr val="tx1"/>
                </a:solidFill>
                <a:effectLst/>
                <a:latin typeface="Candara" panose="020E0502030303020204" pitchFamily="34" charset="0"/>
                <a:ea typeface="Times New Roman" panose="02020603050405020304" pitchFamily="18" charset="0"/>
              </a:rPr>
              <a:t> endpoint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phương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thức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tương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endParaRPr lang="en-SG" dirty="0">
              <a:solidFill>
                <a:schemeClr val="tx1"/>
              </a:solidFill>
              <a:latin typeface="Candara" panose="020E0502030303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23579" y="235192"/>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dirty="0">
                <a:latin typeface="Candara" panose="020E0502030303020204" pitchFamily="34" charset="0"/>
              </a:rPr>
              <a:t>QUI TRÌNH HOẠT ĐỘNG CƠ BẢN</a:t>
            </a:r>
            <a:endParaRPr sz="2800" b="1" dirty="0">
              <a:latin typeface="Candara" panose="020E0502030303020204" pitchFamily="34" charset="0"/>
            </a:endParaRPr>
          </a:p>
        </p:txBody>
      </p:sp>
      <p:sp>
        <p:nvSpPr>
          <p:cNvPr id="20" name="Subtitle 8">
            <a:extLst>
              <a:ext uri="{FF2B5EF4-FFF2-40B4-BE49-F238E27FC236}">
                <a16:creationId xmlns:a16="http://schemas.microsoft.com/office/drawing/2014/main" id="{3E23F1AF-3001-CB65-4058-CC0CA269FBBD}"/>
              </a:ext>
            </a:extLst>
          </p:cNvPr>
          <p:cNvSpPr txBox="1">
            <a:spLocks/>
          </p:cNvSpPr>
          <p:nvPr/>
        </p:nvSpPr>
        <p:spPr>
          <a:xfrm>
            <a:off x="1239522" y="1061684"/>
            <a:ext cx="3449356" cy="44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chemeClr val="dk1"/>
              </a:buClr>
              <a:buSzPts val="1800"/>
              <a:buFont typeface="Acme"/>
              <a:buNone/>
              <a:defRPr sz="2000" b="1" i="0" u="none" strike="noStrike" cap="none">
                <a:solidFill>
                  <a:schemeClr val="dk1"/>
                </a:solidFill>
                <a:latin typeface="Acme"/>
                <a:ea typeface="Acme"/>
                <a:cs typeface="Acme"/>
                <a:sym typeface="Acme"/>
              </a:defRPr>
            </a:lvl1pPr>
            <a:lvl2pPr marL="914400" marR="0" lvl="1"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4pPr>
            <a:lvl5pPr marL="2286000" marR="0" lvl="4"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5pPr>
            <a:lvl6pPr marL="2743200" marR="0" lvl="5"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6pPr>
            <a:lvl7pPr marL="3200400" marR="0" lvl="6"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7pPr>
            <a:lvl8pPr marL="3657600" marR="0" lvl="7"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8pPr>
            <a:lvl9pPr marL="4114800" marR="0" lvl="8"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9pPr>
          </a:lstStyle>
          <a:p>
            <a:r>
              <a:rPr lang="en-US" dirty="0">
                <a:solidFill>
                  <a:schemeClr val="tx1"/>
                </a:solidFill>
                <a:latin typeface="Candara" panose="020E0502030303020204" pitchFamily="34" charset="0"/>
              </a:rPr>
              <a:t>3.</a:t>
            </a:r>
            <a:r>
              <a:rPr lang="en-US" dirty="0">
                <a:solidFill>
                  <a:schemeClr val="tx1"/>
                </a:solidFill>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Trả</a:t>
            </a:r>
            <a:r>
              <a:rPr lang="en-US" sz="1800" dirty="0">
                <a:effectLst/>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về</a:t>
            </a:r>
            <a:r>
              <a:rPr lang="en-US" sz="1800" dirty="0">
                <a:effectLst/>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phản</a:t>
            </a:r>
            <a:r>
              <a:rPr lang="en-US" sz="1800" dirty="0">
                <a:effectLst/>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hồi</a:t>
            </a:r>
            <a:r>
              <a:rPr lang="en-US" sz="1800" dirty="0">
                <a:effectLst/>
                <a:latin typeface="Candara" panose="020E0502030303020204" pitchFamily="34" charset="0"/>
                <a:ea typeface="Times New Roman" panose="02020603050405020304" pitchFamily="18" charset="0"/>
              </a:rPr>
              <a:t> (Response): </a:t>
            </a:r>
            <a:endParaRPr lang="en-US" dirty="0">
              <a:solidFill>
                <a:schemeClr val="tx1"/>
              </a:solidFill>
              <a:latin typeface="Candara" panose="020E0502030303020204" pitchFamily="34" charset="0"/>
            </a:endParaRPr>
          </a:p>
          <a:p>
            <a:endParaRPr lang="en-SG" dirty="0">
              <a:solidFill>
                <a:schemeClr val="tx1"/>
              </a:solidFill>
              <a:latin typeface="Candara" panose="020E0502030303020204" pitchFamily="34" charset="0"/>
            </a:endParaRPr>
          </a:p>
        </p:txBody>
      </p:sp>
      <p:sp>
        <p:nvSpPr>
          <p:cNvPr id="21" name="Subtitle 10">
            <a:extLst>
              <a:ext uri="{FF2B5EF4-FFF2-40B4-BE49-F238E27FC236}">
                <a16:creationId xmlns:a16="http://schemas.microsoft.com/office/drawing/2014/main" id="{DDE98B34-8E16-3977-4D9F-34978FB99FC0}"/>
              </a:ext>
            </a:extLst>
          </p:cNvPr>
          <p:cNvSpPr txBox="1">
            <a:spLocks/>
          </p:cNvSpPr>
          <p:nvPr/>
        </p:nvSpPr>
        <p:spPr>
          <a:xfrm>
            <a:off x="1601919" y="1483227"/>
            <a:ext cx="6070791" cy="617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lvl="0" indent="0" algn="just">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Sau </a:t>
            </a:r>
            <a:r>
              <a:rPr lang="en-US" sz="1800" dirty="0" err="1">
                <a:solidFill>
                  <a:schemeClr val="tx1"/>
                </a:solidFill>
                <a:effectLst/>
                <a:latin typeface="Candara" panose="020E0502030303020204" pitchFamily="34" charset="0"/>
                <a:ea typeface="Times New Roman" panose="02020603050405020304" pitchFamily="18" charset="0"/>
              </a:rPr>
              <a:t>khi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yêu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trả</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về</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phản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hồi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dưới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liệu</a:t>
            </a:r>
            <a:r>
              <a:rPr lang="en-US" sz="1800" dirty="0">
                <a:solidFill>
                  <a:schemeClr val="tx1"/>
                </a:solidFill>
                <a:effectLst/>
                <a:latin typeface="Candara" panose="020E0502030303020204" pitchFamily="34" charset="0"/>
                <a:ea typeface="Times New Roman" panose="02020603050405020304" pitchFamily="18" charset="0"/>
              </a:rPr>
              <a:t> (JSON, XML) </a:t>
            </a:r>
            <a:r>
              <a:rPr lang="en-US" sz="1800" dirty="0" err="1">
                <a:solidFill>
                  <a:schemeClr val="tx1"/>
                </a:solidFill>
                <a:effectLst/>
                <a:latin typeface="Candara" panose="020E0502030303020204" pitchFamily="34" charset="0"/>
                <a:ea typeface="Times New Roman" panose="02020603050405020304" pitchFamily="18" charset="0"/>
              </a:rPr>
              <a:t>chứa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tin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kết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quả</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tương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với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yêu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p:txBody>
      </p:sp>
      <p:sp>
        <p:nvSpPr>
          <p:cNvPr id="22" name="Subtitle 8">
            <a:extLst>
              <a:ext uri="{FF2B5EF4-FFF2-40B4-BE49-F238E27FC236}">
                <a16:creationId xmlns:a16="http://schemas.microsoft.com/office/drawing/2014/main" id="{4D14A7FD-B4BC-3F17-A6E2-0162DD8549FB}"/>
              </a:ext>
            </a:extLst>
          </p:cNvPr>
          <p:cNvSpPr txBox="1">
            <a:spLocks/>
          </p:cNvSpPr>
          <p:nvPr/>
        </p:nvSpPr>
        <p:spPr>
          <a:xfrm>
            <a:off x="955651" y="2698871"/>
            <a:ext cx="2699960" cy="44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chemeClr val="dk1"/>
              </a:buClr>
              <a:buSzPts val="1800"/>
              <a:buFont typeface="Acme"/>
              <a:buNone/>
              <a:defRPr sz="2000" b="1" i="0" u="none" strike="noStrike" cap="none">
                <a:solidFill>
                  <a:schemeClr val="dk1"/>
                </a:solidFill>
                <a:latin typeface="Acme"/>
                <a:ea typeface="Acme"/>
                <a:cs typeface="Acme"/>
                <a:sym typeface="Acme"/>
              </a:defRPr>
            </a:lvl1pPr>
            <a:lvl2pPr marL="914400" marR="0" lvl="1"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4pPr>
            <a:lvl5pPr marL="2286000" marR="0" lvl="4"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5pPr>
            <a:lvl6pPr marL="2743200" marR="0" lvl="5"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6pPr>
            <a:lvl7pPr marL="3200400" marR="0" lvl="6"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7pPr>
            <a:lvl8pPr marL="3657600" marR="0" lvl="7"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8pPr>
            <a:lvl9pPr marL="4114800" marR="0" lvl="8" indent="-317500" algn="l" rtl="0">
              <a:lnSpc>
                <a:spcPct val="115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9pPr>
          </a:lstStyle>
          <a:p>
            <a:r>
              <a:rPr lang="en-US" sz="1800" dirty="0">
                <a:solidFill>
                  <a:schemeClr val="tx1"/>
                </a:solidFill>
                <a:latin typeface="Candara" panose="020E0502030303020204" pitchFamily="34" charset="0"/>
              </a:rPr>
              <a:t>4.</a:t>
            </a:r>
            <a:r>
              <a:rPr lang="en-US" sz="1800" dirty="0">
                <a:solidFill>
                  <a:schemeClr val="tx1"/>
                </a:solidFill>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Xử</a:t>
            </a:r>
            <a:r>
              <a:rPr lang="en-US" sz="1800" dirty="0">
                <a:effectLst/>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lý</a:t>
            </a:r>
            <a:r>
              <a:rPr lang="en-US" sz="1800" dirty="0">
                <a:effectLst/>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phản</a:t>
            </a:r>
            <a:r>
              <a:rPr lang="en-US" sz="1800" dirty="0">
                <a:effectLst/>
                <a:latin typeface="Candara" panose="020E0502030303020204" pitchFamily="34" charset="0"/>
                <a:ea typeface="Times New Roman" panose="02020603050405020304" pitchFamily="18" charset="0"/>
              </a:rPr>
              <a:t> </a:t>
            </a:r>
            <a:r>
              <a:rPr lang="en-US" sz="1800" dirty="0" err="1">
                <a:effectLst/>
                <a:latin typeface="Candara" panose="020E0502030303020204" pitchFamily="34" charset="0"/>
                <a:ea typeface="Times New Roman" panose="02020603050405020304" pitchFamily="18" charset="0"/>
              </a:rPr>
              <a:t>hồi</a:t>
            </a:r>
            <a:r>
              <a:rPr lang="en-US" sz="1800" dirty="0">
                <a:effectLst/>
                <a:latin typeface="Candara" panose="020E0502030303020204" pitchFamily="34" charset="0"/>
                <a:ea typeface="Times New Roman" panose="02020603050405020304" pitchFamily="18" charset="0"/>
              </a:rPr>
              <a:t>:</a:t>
            </a:r>
            <a:endParaRPr lang="en-US" sz="1800" dirty="0">
              <a:solidFill>
                <a:schemeClr val="tx1"/>
              </a:solidFill>
              <a:latin typeface="Candara" panose="020E0502030303020204" pitchFamily="34" charset="0"/>
            </a:endParaRPr>
          </a:p>
          <a:p>
            <a:endParaRPr lang="en-SG" sz="1800" dirty="0">
              <a:solidFill>
                <a:schemeClr val="tx1"/>
              </a:solidFill>
              <a:latin typeface="Candara" panose="020E0502030303020204" pitchFamily="34" charset="0"/>
            </a:endParaRPr>
          </a:p>
        </p:txBody>
      </p:sp>
      <p:sp>
        <p:nvSpPr>
          <p:cNvPr id="23" name="Subtitle 10">
            <a:extLst>
              <a:ext uri="{FF2B5EF4-FFF2-40B4-BE49-F238E27FC236}">
                <a16:creationId xmlns:a16="http://schemas.microsoft.com/office/drawing/2014/main" id="{C0B695CF-5CE1-2C79-49F2-741067F7356D}"/>
              </a:ext>
            </a:extLst>
          </p:cNvPr>
          <p:cNvSpPr txBox="1">
            <a:spLocks/>
          </p:cNvSpPr>
          <p:nvPr/>
        </p:nvSpPr>
        <p:spPr>
          <a:xfrm>
            <a:off x="1159914" y="3185301"/>
            <a:ext cx="6677800" cy="617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algn="l"/>
            <a:r>
              <a:rPr lang="en-US" sz="1800" dirty="0">
                <a:solidFill>
                  <a:schemeClr val="tx1"/>
                </a:solidFill>
                <a:latin typeface="Candara" panose="020E0502030303020204" pitchFamily="34" charset="0"/>
                <a:ea typeface="Times New Roman" panose="02020603050405020304" pitchFamily="18" charset="0"/>
              </a:rPr>
              <a:t>	</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dịch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vụ</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nhận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phản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hồi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từ</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liệu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hiển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thị</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tin </a:t>
            </a:r>
            <a:r>
              <a:rPr lang="en-US" sz="1800" dirty="0" err="1">
                <a:solidFill>
                  <a:schemeClr val="tx1"/>
                </a:solidFill>
                <a:effectLst/>
                <a:latin typeface="Candara" panose="020E0502030303020204" pitchFamily="34" charset="0"/>
                <a:ea typeface="Times New Roman" panose="02020603050405020304" pitchFamily="18" charset="0"/>
              </a:rPr>
              <a:t>cho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người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dùng</a:t>
            </a:r>
            <a:r>
              <a:rPr lang="en-US" sz="1800" dirty="0">
                <a:solidFill>
                  <a:schemeClr val="tx1"/>
                </a:solidFill>
                <a:effectLst/>
                <a:latin typeface="Candara" panose="020E0502030303020204" pitchFamily="34" charset="0"/>
                <a:ea typeface="Times New Roman" panose="02020603050405020304" pitchFamily="18" charset="0"/>
              </a:rPr>
              <a:t>.</a:t>
            </a:r>
            <a:endParaRPr lang="en-SG" dirty="0">
              <a:solidFill>
                <a:schemeClr val="tx1"/>
              </a:solidFill>
              <a:latin typeface="Candara" panose="020E0502030303020204" pitchFamily="34" charset="0"/>
            </a:endParaRPr>
          </a:p>
        </p:txBody>
      </p:sp>
    </p:spTree>
    <p:extLst>
      <p:ext uri="{BB962C8B-B14F-4D97-AF65-F5344CB8AC3E}">
        <p14:creationId xmlns:p14="http://schemas.microsoft.com/office/powerpoint/2010/main" val="2490737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23579" y="235192"/>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dirty="0">
                <a:latin typeface="Candara" panose="020E0502030303020204" pitchFamily="34" charset="0"/>
              </a:rPr>
              <a:t>NGÔN  NGỮ LẬP TRÌNH </a:t>
            </a:r>
            <a:endParaRPr sz="2800" b="1" dirty="0">
              <a:latin typeface="Candara" panose="020E0502030303020204" pitchFamily="34"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1222894" y="2830475"/>
            <a:ext cx="3039723" cy="102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lgn="just"/>
            <a:r>
              <a:rPr lang="en-US" sz="1800" dirty="0">
                <a:solidFill>
                  <a:schemeClr val="tx1"/>
                </a:solidFill>
                <a:effectLst/>
                <a:latin typeface="Candara" panose="020E0502030303020204" pitchFamily="34" charset="0"/>
                <a:ea typeface="Times New Roman" panose="02020603050405020304" pitchFamily="18" charset="0"/>
              </a:rPr>
              <a:t>Java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ngôn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nền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tảng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hướng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đến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đối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tượng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ngôn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lập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trình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nhanh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bảo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mật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đáng</a:t>
            </a:r>
            <a:r>
              <a:rPr lang="en-US" sz="1800" dirty="0">
                <a:solidFill>
                  <a:schemeClr val="tx1"/>
                </a:solidFill>
                <a:effectLst/>
                <a:latin typeface="Candara" panose="020E0502030303020204" pitchFamily="34" charset="0"/>
                <a:ea typeface="Times New Roman" panose="02020603050405020304" pitchFamily="18" charset="0"/>
              </a:rPr>
              <a:t> tin </a:t>
            </a:r>
            <a:r>
              <a:rPr lang="en-US" sz="1800" dirty="0" err="1">
                <a:solidFill>
                  <a:schemeClr val="tx1"/>
                </a:solidFill>
                <a:effectLst/>
                <a:latin typeface="Candara" panose="020E0502030303020204" pitchFamily="34" charset="0"/>
                <a:ea typeface="Times New Roman" panose="02020603050405020304" pitchFamily="18" charset="0"/>
              </a:rPr>
              <a:t>cậy</a:t>
            </a:r>
            <a:r>
              <a:rPr lang="en-US" sz="1800" dirty="0">
                <a:solidFill>
                  <a:schemeClr val="tx1"/>
                </a:solidFill>
                <a:effectLst/>
                <a:latin typeface="Candara" panose="020E0502030303020204" pitchFamily="34" charset="0"/>
                <a:ea typeface="Times New Roman" panose="02020603050405020304" pitchFamily="18" charset="0"/>
              </a:rPr>
              <a:t> .</a:t>
            </a:r>
            <a:endParaRPr lang="en-US" dirty="0">
              <a:solidFill>
                <a:schemeClr val="tx1"/>
              </a:solidFill>
              <a:latin typeface="Candara" panose="020E0502030303020204" pitchFamily="34" charset="0"/>
            </a:endParaRPr>
          </a:p>
        </p:txBody>
      </p:sp>
      <p:sp>
        <p:nvSpPr>
          <p:cNvPr id="7" name="Google Shape;590;p40">
            <a:extLst>
              <a:ext uri="{FF2B5EF4-FFF2-40B4-BE49-F238E27FC236}">
                <a16:creationId xmlns:a16="http://schemas.microsoft.com/office/drawing/2014/main" id="{ABC54C46-5A9B-5C40-EA66-FD52258E6F46}"/>
              </a:ext>
            </a:extLst>
          </p:cNvPr>
          <p:cNvSpPr txBox="1">
            <a:spLocks/>
          </p:cNvSpPr>
          <p:nvPr/>
        </p:nvSpPr>
        <p:spPr>
          <a:xfrm>
            <a:off x="5637800" y="2389775"/>
            <a:ext cx="1623900" cy="44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r>
              <a:rPr lang="en-SG" sz="1800" dirty="0" err="1"/>
              <a:t>FoneEnd</a:t>
            </a:r>
            <a:endParaRPr lang="en-SG" sz="1800" dirty="0"/>
          </a:p>
        </p:txBody>
      </p:sp>
      <p:pic>
        <p:nvPicPr>
          <p:cNvPr id="15" name="Picture 14">
            <a:extLst>
              <a:ext uri="{FF2B5EF4-FFF2-40B4-BE49-F238E27FC236}">
                <a16:creationId xmlns:a16="http://schemas.microsoft.com/office/drawing/2014/main" id="{861D5453-D646-910E-13D9-A1C2C5630274}"/>
              </a:ext>
            </a:extLst>
          </p:cNvPr>
          <p:cNvPicPr>
            <a:picLocks noChangeAspect="1"/>
          </p:cNvPicPr>
          <p:nvPr/>
        </p:nvPicPr>
        <p:blipFill>
          <a:blip r:embed="rId3"/>
          <a:stretch>
            <a:fillRect/>
          </a:stretch>
        </p:blipFill>
        <p:spPr>
          <a:xfrm>
            <a:off x="2399919" y="1245205"/>
            <a:ext cx="588662" cy="1078032"/>
          </a:xfrm>
          <a:prstGeom prst="rect">
            <a:avLst/>
          </a:prstGeom>
        </p:spPr>
      </p:pic>
      <p:pic>
        <p:nvPicPr>
          <p:cNvPr id="1026" name="Picture 2" descr="What is the official JavaScript logo? - Community - SitePoint Forums | Web  Development &amp; Design Community">
            <a:extLst>
              <a:ext uri="{FF2B5EF4-FFF2-40B4-BE49-F238E27FC236}">
                <a16:creationId xmlns:a16="http://schemas.microsoft.com/office/drawing/2014/main" id="{02BD0577-19A4-877B-CBA2-15408B41C1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4367" y="1578606"/>
            <a:ext cx="1677333" cy="811169"/>
          </a:xfrm>
          <a:prstGeom prst="rect">
            <a:avLst/>
          </a:prstGeom>
          <a:noFill/>
          <a:extLst>
            <a:ext uri="{909E8E84-426E-40DD-AFC4-6F175D3DCCD1}">
              <a14:hiddenFill xmlns:a14="http://schemas.microsoft.com/office/drawing/2010/main">
                <a:solidFill>
                  <a:srgbClr val="FFFFFF"/>
                </a:solidFill>
              </a14:hiddenFill>
            </a:ext>
          </a:extLst>
        </p:spPr>
      </p:pic>
      <p:sp>
        <p:nvSpPr>
          <p:cNvPr id="16" name="Google Shape;590;p40">
            <a:extLst>
              <a:ext uri="{FF2B5EF4-FFF2-40B4-BE49-F238E27FC236}">
                <a16:creationId xmlns:a16="http://schemas.microsoft.com/office/drawing/2014/main" id="{6D7DCB46-A4EB-734D-4387-B07210A9A737}"/>
              </a:ext>
            </a:extLst>
          </p:cNvPr>
          <p:cNvSpPr txBox="1">
            <a:spLocks/>
          </p:cNvSpPr>
          <p:nvPr/>
        </p:nvSpPr>
        <p:spPr>
          <a:xfrm>
            <a:off x="1882301" y="2399650"/>
            <a:ext cx="1623900" cy="44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r>
              <a:rPr lang="en-SG" sz="1800" dirty="0"/>
              <a:t>Backend</a:t>
            </a:r>
          </a:p>
        </p:txBody>
      </p:sp>
      <p:sp>
        <p:nvSpPr>
          <p:cNvPr id="17" name="Google Shape;588;p40">
            <a:extLst>
              <a:ext uri="{FF2B5EF4-FFF2-40B4-BE49-F238E27FC236}">
                <a16:creationId xmlns:a16="http://schemas.microsoft.com/office/drawing/2014/main" id="{8D8AB049-60AC-9337-1BF9-47D60BBD48AF}"/>
              </a:ext>
            </a:extLst>
          </p:cNvPr>
          <p:cNvSpPr txBox="1">
            <a:spLocks/>
          </p:cNvSpPr>
          <p:nvPr/>
        </p:nvSpPr>
        <p:spPr>
          <a:xfrm>
            <a:off x="4929888" y="2840350"/>
            <a:ext cx="3039723" cy="102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lgn="just"/>
            <a:r>
              <a:rPr lang="en-US" sz="1800" dirty="0">
                <a:solidFill>
                  <a:schemeClr val="tx1"/>
                </a:solidFill>
                <a:effectLst/>
                <a:latin typeface="Candara" panose="020E0502030303020204" pitchFamily="34" charset="0"/>
                <a:ea typeface="Times New Roman" panose="02020603050405020304" pitchFamily="18" charset="0"/>
              </a:rPr>
              <a:t>JavaScript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ngôn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lập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trình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được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phát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triển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để</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tạo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trang</a:t>
            </a:r>
            <a:r>
              <a:rPr lang="en-US" sz="1800" dirty="0">
                <a:solidFill>
                  <a:schemeClr val="tx1"/>
                </a:solidFill>
                <a:effectLst/>
                <a:latin typeface="Candara" panose="020E0502030303020204" pitchFamily="34" charset="0"/>
                <a:ea typeface="Times New Roman" panose="02020603050405020304" pitchFamily="18" charset="0"/>
              </a:rPr>
              <a:t> web </a:t>
            </a:r>
            <a:r>
              <a:rPr lang="en-US" sz="1800" dirty="0" err="1">
                <a:solidFill>
                  <a:schemeClr val="tx1"/>
                </a:solidFill>
                <a:effectLst/>
                <a:latin typeface="Candara" panose="020E0502030303020204" pitchFamily="34" charset="0"/>
                <a:ea typeface="Times New Roman" panose="02020603050405020304" pitchFamily="18" charset="0"/>
              </a:rPr>
              <a:t>tương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tác</a:t>
            </a:r>
            <a:r>
              <a:rPr lang="en-US" sz="1800" dirty="0">
                <a:solidFill>
                  <a:schemeClr val="tx1"/>
                </a:solidFill>
                <a:effectLst/>
                <a:latin typeface="Candara" panose="020E0502030303020204" pitchFamily="34" charset="0"/>
                <a:ea typeface="Times New Roman" panose="02020603050405020304" pitchFamily="18" charset="0"/>
              </a:rPr>
              <a:t>.</a:t>
            </a:r>
            <a:endParaRPr lang="en-US" dirty="0">
              <a:solidFill>
                <a:schemeClr val="tx1"/>
              </a:solidFill>
              <a:latin typeface="Candara" panose="020E0502030303020204" pitchFamily="34" charset="0"/>
            </a:endParaRPr>
          </a:p>
        </p:txBody>
      </p:sp>
    </p:spTree>
    <p:extLst>
      <p:ext uri="{BB962C8B-B14F-4D97-AF65-F5344CB8AC3E}">
        <p14:creationId xmlns:p14="http://schemas.microsoft.com/office/powerpoint/2010/main" val="2926476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23579" y="235192"/>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dirty="0">
                <a:latin typeface="Candara" panose="020E0502030303020204" pitchFamily="34" charset="0"/>
              </a:rPr>
              <a:t>Kiến trúc xây dựng backend</a:t>
            </a:r>
            <a:endParaRPr sz="2800" b="1" dirty="0">
              <a:latin typeface="Candara" panose="020E0502030303020204" pitchFamily="34"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1376038" y="873149"/>
            <a:ext cx="6999831" cy="32175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285750" indent="-285750" algn="just">
              <a:lnSpc>
                <a:spcPct val="150000"/>
              </a:lnSpc>
              <a:buFont typeface="Arial" panose="020B0604020202020204" pitchFamily="34" charset="0"/>
              <a:buChar char="•"/>
            </a:pPr>
            <a:r>
              <a:rPr lang="en-US" sz="1800" b="1" dirty="0">
                <a:solidFill>
                  <a:schemeClr val="tx1">
                    <a:lumMod val="50000"/>
                  </a:schemeClr>
                </a:solidFill>
                <a:effectLst/>
                <a:latin typeface="Candara" panose="020E0502030303020204" pitchFamily="34" charset="0"/>
                <a:ea typeface="Times New Roman" panose="02020603050405020304" pitchFamily="18" charset="0"/>
              </a:rPr>
              <a:t>Repository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lớp</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kết</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nối</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cơ</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sở</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dữ</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liệu</a:t>
            </a:r>
            <a:r>
              <a:rPr lang="en-US" sz="1800" b="1" dirty="0">
                <a:solidFill>
                  <a:schemeClr val="tx1">
                    <a:lumMod val="50000"/>
                  </a:schemeClr>
                </a:solidFill>
                <a:effectLst/>
                <a:latin typeface="Candara" panose="020E0502030303020204" pitchFamily="34" charset="0"/>
                <a:ea typeface="Times New Roman" panose="02020603050405020304" pitchFamily="18" charset="0"/>
              </a:rPr>
              <a:t>):</a:t>
            </a:r>
          </a:p>
          <a:p>
            <a:pPr marL="0" indent="0" algn="just">
              <a:lnSpc>
                <a:spcPct val="150000"/>
              </a:lnSpc>
            </a:pPr>
            <a:r>
              <a:rPr lang="en-US" sz="1800" b="1"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Lớp</a:t>
            </a:r>
            <a:r>
              <a:rPr lang="en-US" sz="1800" dirty="0">
                <a:solidFill>
                  <a:schemeClr val="tx1">
                    <a:lumMod val="50000"/>
                  </a:schemeClr>
                </a:solidFill>
                <a:effectLst/>
                <a:latin typeface="Candara" panose="020E0502030303020204" pitchFamily="34" charset="0"/>
                <a:ea typeface="Times New Roman" panose="02020603050405020304" pitchFamily="18" charset="0"/>
              </a:rPr>
              <a:t> Repository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chịu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trách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nhiệm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về</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truy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tương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sở</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dữ</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liệu</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US" sz="1800" b="1" dirty="0">
              <a:solidFill>
                <a:schemeClr val="tx1">
                  <a:lumMod val="50000"/>
                </a:schemeClr>
              </a:solidFill>
              <a:effectLst/>
              <a:latin typeface="Candara" panose="020E0502030303020204" pitchFamily="34" charset="0"/>
              <a:ea typeface="Times New Roman" panose="02020603050405020304" pitchFamily="18" charset="0"/>
            </a:endParaRPr>
          </a:p>
          <a:p>
            <a:pPr marL="285750" indent="-285750" algn="just">
              <a:lnSpc>
                <a:spcPct val="150000"/>
              </a:lnSpc>
              <a:buFont typeface="Arial" panose="020B0604020202020204" pitchFamily="34" charset="0"/>
              <a:buChar char="•"/>
            </a:pPr>
            <a:r>
              <a:rPr lang="en-US" sz="1800" b="1" dirty="0">
                <a:solidFill>
                  <a:schemeClr val="tx1">
                    <a:lumMod val="50000"/>
                  </a:schemeClr>
                </a:solidFill>
                <a:effectLst/>
                <a:latin typeface="Candara" panose="020E0502030303020204" pitchFamily="34" charset="0"/>
                <a:ea typeface="Times New Roman" panose="02020603050405020304" pitchFamily="18" charset="0"/>
              </a:rPr>
              <a:t>Service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lớp</a:t>
            </a:r>
            <a:r>
              <a:rPr lang="en-US" sz="1800" b="1" dirty="0">
                <a:solidFill>
                  <a:schemeClr val="tx1">
                    <a:lumMod val="50000"/>
                  </a:schemeClr>
                </a:solidFill>
                <a:effectLst/>
                <a:latin typeface="Candara" panose="020E0502030303020204" pitchFamily="34" charset="0"/>
                <a:ea typeface="Times New Roman" panose="02020603050405020304" pitchFamily="18" charset="0"/>
              </a:rPr>
              <a:t> logic):	</a:t>
            </a:r>
          </a:p>
          <a:p>
            <a:pPr marL="0" indent="0" algn="just">
              <a:lnSpc>
                <a:spcPct val="150000"/>
              </a:lnSpc>
            </a:pPr>
            <a:r>
              <a:rPr lang="en-US" sz="1800" b="1"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Lớp</a:t>
            </a:r>
            <a:r>
              <a:rPr lang="en-US" sz="1800" dirty="0">
                <a:solidFill>
                  <a:schemeClr val="tx1">
                    <a:lumMod val="50000"/>
                  </a:schemeClr>
                </a:solidFill>
                <a:latin typeface="Candara" panose="020E0502030303020204" pitchFamily="34" charset="0"/>
                <a:ea typeface="Times New Roman" panose="02020603050405020304" pitchFamily="18" charset="0"/>
              </a:rPr>
              <a:t> Service </a:t>
            </a:r>
            <a:r>
              <a:rPr lang="en-US" sz="1800" dirty="0" err="1">
                <a:solidFill>
                  <a:schemeClr val="tx1">
                    <a:lumMod val="50000"/>
                  </a:schemeClr>
                </a:solidFill>
                <a:latin typeface="Candara" panose="020E0502030303020204" pitchFamily="34" charset="0"/>
                <a:ea typeface="Times New Roman" panose="02020603050405020304" pitchFamily="18" charset="0"/>
              </a:rPr>
              <a:t>chứa</a:t>
            </a:r>
            <a:r>
              <a:rPr lang="en-US" sz="1800" dirty="0">
                <a:solidFill>
                  <a:schemeClr val="tx1">
                    <a:lumMod val="50000"/>
                  </a:schemeClr>
                </a:solidFill>
                <a:latin typeface="Candara" panose="020E0502030303020204" pitchFamily="34" charset="0"/>
                <a:ea typeface="Times New Roman" panose="02020603050405020304" pitchFamily="18" charset="0"/>
              </a:rPr>
              <a:t> logic </a:t>
            </a:r>
            <a:r>
              <a:rPr lang="en-US" sz="1800" dirty="0" err="1">
                <a:solidFill>
                  <a:schemeClr val="tx1">
                    <a:lumMod val="50000"/>
                  </a:schemeClr>
                </a:solidFill>
                <a:latin typeface="Candara" panose="020E0502030303020204" pitchFamily="34" charset="0"/>
                <a:ea typeface="Times New Roman" panose="02020603050405020304" pitchFamily="18" charset="0"/>
              </a:rPr>
              <a:t>và</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quy</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tắc</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ứng</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dụng</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marL="285750" indent="-285750" algn="just">
              <a:lnSpc>
                <a:spcPct val="150000"/>
              </a:lnSpc>
              <a:buFont typeface="Arial" panose="020B0604020202020204" pitchFamily="34" charset="0"/>
              <a:buChar char="•"/>
            </a:pPr>
            <a:r>
              <a:rPr lang="en-US" sz="1800" b="1" dirty="0">
                <a:solidFill>
                  <a:schemeClr val="tx1">
                    <a:lumMod val="50000"/>
                  </a:schemeClr>
                </a:solidFill>
                <a:effectLst/>
                <a:latin typeface="Candara" panose="020E0502030303020204" pitchFamily="34" charset="0"/>
                <a:ea typeface="Times New Roman" panose="02020603050405020304" pitchFamily="18" charset="0"/>
              </a:rPr>
              <a:t>Controller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lớp</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điều</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khiển</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xử</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lý</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yêu</a:t>
            </a: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err="1">
                <a:solidFill>
                  <a:schemeClr val="tx1">
                    <a:lumMod val="50000"/>
                  </a:schemeClr>
                </a:solidFill>
                <a:effectLst/>
                <a:latin typeface="Candara" panose="020E0502030303020204" pitchFamily="34" charset="0"/>
                <a:ea typeface="Times New Roman" panose="02020603050405020304" pitchFamily="18" charset="0"/>
              </a:rPr>
              <a:t>cầu</a:t>
            </a:r>
            <a:r>
              <a:rPr lang="en-US" sz="1800" b="1" dirty="0">
                <a:solidFill>
                  <a:schemeClr val="tx1">
                    <a:lumMod val="50000"/>
                  </a:schemeClr>
                </a:solidFill>
                <a:effectLst/>
                <a:latin typeface="Candara" panose="020E0502030303020204" pitchFamily="34" charset="0"/>
                <a:ea typeface="Times New Roman" panose="02020603050405020304" pitchFamily="18" charset="0"/>
              </a:rPr>
              <a:t>):</a:t>
            </a:r>
          </a:p>
          <a:p>
            <a:pPr marL="0" indent="0" algn="just">
              <a:lnSpc>
                <a:spcPct val="150000"/>
              </a:lnSpc>
            </a:pPr>
            <a:r>
              <a:rPr lang="en-US" sz="1800" b="1"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Lớp</a:t>
            </a:r>
            <a:r>
              <a:rPr lang="en-US" sz="1800" dirty="0">
                <a:solidFill>
                  <a:schemeClr val="tx1">
                    <a:lumMod val="50000"/>
                  </a:schemeClr>
                </a:solidFill>
                <a:latin typeface="Candara" panose="020E0502030303020204" pitchFamily="34" charset="0"/>
                <a:ea typeface="Times New Roman" panose="02020603050405020304" pitchFamily="18" charset="0"/>
              </a:rPr>
              <a:t> Controller </a:t>
            </a:r>
            <a:r>
              <a:rPr lang="en-US" sz="1800" dirty="0" err="1">
                <a:solidFill>
                  <a:schemeClr val="tx1">
                    <a:lumMod val="50000"/>
                  </a:schemeClr>
                </a:solidFill>
                <a:latin typeface="Candara" panose="020E0502030303020204" pitchFamily="34" charset="0"/>
                <a:ea typeface="Times New Roman" panose="02020603050405020304" pitchFamily="18" charset="0"/>
              </a:rPr>
              <a:t>chịu</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trách</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nhiệm</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về</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việc</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nhận</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yêu</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cầu</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từ</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người</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dùng</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và</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phản</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hồi</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lại</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kết</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latin typeface="Candara" panose="020E0502030303020204" pitchFamily="34" charset="0"/>
                <a:ea typeface="Times New Roman" panose="02020603050405020304" pitchFamily="18" charset="0"/>
              </a:rPr>
              <a:t>quả</a:t>
            </a:r>
            <a:r>
              <a:rPr lang="en-US" sz="1800" dirty="0">
                <a:solidFill>
                  <a:schemeClr val="tx1">
                    <a:lumMod val="50000"/>
                  </a:schemeClr>
                </a:solidFill>
                <a:latin typeface="Candara" panose="020E0502030303020204" pitchFamily="34" charset="0"/>
                <a:ea typeface="Times New Roman" panose="02020603050405020304" pitchFamily="18" charset="0"/>
              </a:rPr>
              <a:t>.</a:t>
            </a:r>
            <a:endParaRPr lang="en-SG" sz="1800" dirty="0">
              <a:solidFill>
                <a:schemeClr val="tx1">
                  <a:lumMod val="50000"/>
                </a:schemeClr>
              </a:solidFill>
              <a:latin typeface="Candara" panose="020E0502030303020204" pitchFamily="34" charset="0"/>
              <a:ea typeface="Times New Roman" panose="02020603050405020304" pitchFamily="18" charset="0"/>
            </a:endParaRPr>
          </a:p>
          <a:p>
            <a:pPr marL="0" indent="0" algn="just">
              <a:lnSpc>
                <a:spcPct val="150000"/>
              </a:lnSpc>
            </a:pPr>
            <a:endParaRPr lang="en-US" sz="1800" b="1" dirty="0">
              <a:solidFill>
                <a:schemeClr val="tx1">
                  <a:lumMod val="50000"/>
                </a:schemeClr>
              </a:solidFill>
              <a:latin typeface="Candara" panose="020E0502030303020204" pitchFamily="34" charset="0"/>
              <a:ea typeface="Times New Roman" panose="02020603050405020304" pitchFamily="18" charset="0"/>
            </a:endParaRPr>
          </a:p>
          <a:p>
            <a:pPr marL="0" indent="0" algn="just">
              <a:lnSpc>
                <a:spcPct val="150000"/>
              </a:lnSpc>
            </a:pP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marL="0" indent="0" algn="just">
              <a:lnSpc>
                <a:spcPct val="150000"/>
              </a:lnSpc>
            </a:pPr>
            <a:endParaRPr lang="en-US" dirty="0">
              <a:solidFill>
                <a:schemeClr val="tx1">
                  <a:lumMod val="50000"/>
                </a:schemeClr>
              </a:solidFill>
              <a:latin typeface="Candara" panose="020E0502030303020204" pitchFamily="34" charset="0"/>
            </a:endParaRPr>
          </a:p>
        </p:txBody>
      </p:sp>
    </p:spTree>
    <p:extLst>
      <p:ext uri="{BB962C8B-B14F-4D97-AF65-F5344CB8AC3E}">
        <p14:creationId xmlns:p14="http://schemas.microsoft.com/office/powerpoint/2010/main" val="7965889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23579" y="235192"/>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dirty="0">
                <a:latin typeface="Candara" panose="020E0502030303020204" pitchFamily="34" charset="0"/>
              </a:rPr>
              <a:t>JPA, Maven</a:t>
            </a:r>
            <a:endParaRPr sz="2800" b="1" dirty="0">
              <a:latin typeface="Candara" panose="020E0502030303020204" pitchFamily="34"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797522" y="866273"/>
            <a:ext cx="7880855" cy="32175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285750" indent="-285750" algn="just">
              <a:lnSpc>
                <a:spcPct val="150000"/>
              </a:lnSpc>
              <a:buFont typeface="Arial" panose="020B0604020202020204" pitchFamily="34" charset="0"/>
              <a:buChar char="•"/>
            </a:pPr>
            <a:r>
              <a:rPr lang="en-US" sz="1800" b="1" i="1" dirty="0">
                <a:solidFill>
                  <a:schemeClr val="tx1">
                    <a:lumMod val="50000"/>
                  </a:schemeClr>
                </a:solidFill>
                <a:effectLst/>
                <a:latin typeface="Candara" panose="020E0502030303020204" pitchFamily="34" charset="0"/>
                <a:ea typeface="Times New Roman" panose="02020603050405020304" pitchFamily="18" charset="0"/>
              </a:rPr>
              <a:t>JPA (Java Persistence API):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phần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dirty="0">
                <a:solidFill>
                  <a:schemeClr val="tx1">
                    <a:lumMod val="50000"/>
                  </a:schemeClr>
                </a:solidFill>
                <a:effectLst/>
                <a:latin typeface="Candara" panose="020E0502030303020204" pitchFamily="34" charset="0"/>
                <a:ea typeface="Times New Roman" panose="02020603050405020304" pitchFamily="18" charset="0"/>
              </a:rPr>
              <a:t> Java EE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Java SE,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được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sử</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quản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lý</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truy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sở</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dữ</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liệu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quan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hệ</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thông</a:t>
            </a:r>
            <a:r>
              <a:rPr lang="en-US" sz="1800" dirty="0">
                <a:solidFill>
                  <a:schemeClr val="tx1">
                    <a:lumMod val="50000"/>
                  </a:schemeClr>
                </a:solidFill>
                <a:effectLst/>
                <a:latin typeface="Candara" panose="020E0502030303020204" pitchFamily="34" charset="0"/>
                <a:ea typeface="Times New Roman" panose="02020603050405020304" pitchFamily="18" charset="0"/>
              </a:rPr>
              <a:t> qua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đối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tượng</a:t>
            </a:r>
            <a:r>
              <a:rPr lang="en-US" sz="1800" dirty="0">
                <a:solidFill>
                  <a:schemeClr val="tx1">
                    <a:lumMod val="50000"/>
                  </a:schemeClr>
                </a:solidFill>
                <a:effectLst/>
                <a:latin typeface="Candara" panose="020E0502030303020204" pitchFamily="34" charset="0"/>
                <a:ea typeface="Times New Roman" panose="02020603050405020304" pitchFamily="18" charset="0"/>
              </a:rPr>
              <a:t> Java. JPA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cung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tiếp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cận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đơn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giản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đối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tượng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hóa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tương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sở</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dữ</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liệu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giúp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giảm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thiểu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mã</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lặp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tăng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cường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hiệu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suất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tính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linh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hoạt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marL="285750" indent="-285750" algn="just">
              <a:lnSpc>
                <a:spcPct val="150000"/>
              </a:lnSpc>
              <a:buFont typeface="Arial" panose="020B0604020202020204" pitchFamily="34" charset="0"/>
              <a:buChar char="•"/>
            </a:pP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Công</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cụ</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quản</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lý</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dự</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án</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Maven</a:t>
            </a:r>
            <a:r>
              <a:rPr lang="en-US" sz="1800" b="1" i="1" dirty="0">
                <a:solidFill>
                  <a:schemeClr val="tx1">
                    <a:lumMod val="50000"/>
                  </a:schemeClr>
                </a:solidFill>
                <a:latin typeface="Candara" panose="020E0502030303020204" pitchFamily="34" charset="0"/>
                <a:ea typeface="Times New Roman" panose="02020603050405020304" pitchFamily="18" charset="0"/>
              </a:rPr>
              <a:t>: </a:t>
            </a:r>
            <a:r>
              <a:rPr lang="en-US" sz="1800" dirty="0">
                <a:solidFill>
                  <a:schemeClr val="tx1">
                    <a:lumMod val="50000"/>
                  </a:schemeClr>
                </a:solidFill>
                <a:effectLst/>
                <a:latin typeface="Candara" panose="020E0502030303020204" pitchFamily="34" charset="0"/>
                <a:ea typeface="Times New Roman" panose="02020603050405020304" pitchFamily="18" charset="0"/>
              </a:rPr>
              <a:t>Maven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công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cụ</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quản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lý</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án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trúc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án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xây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quản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lý</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án</a:t>
            </a:r>
            <a:r>
              <a:rPr lang="en-US" sz="1800" dirty="0">
                <a:solidFill>
                  <a:schemeClr val="tx1">
                    <a:lumMod val="50000"/>
                  </a:schemeClr>
                </a:solidFill>
                <a:effectLst/>
                <a:latin typeface="Candara" panose="020E0502030303020204" pitchFamily="34" charset="0"/>
                <a:ea typeface="Times New Roman" panose="02020603050405020304" pitchFamily="18" charset="0"/>
              </a:rPr>
              <a:t> Java.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Được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bởi</a:t>
            </a:r>
            <a:r>
              <a:rPr lang="en-US" sz="1800" dirty="0">
                <a:solidFill>
                  <a:schemeClr val="tx1">
                    <a:lumMod val="50000"/>
                  </a:schemeClr>
                </a:solidFill>
                <a:effectLst/>
                <a:latin typeface="Candara" panose="020E0502030303020204" pitchFamily="34" charset="0"/>
                <a:ea typeface="Times New Roman" panose="02020603050405020304" pitchFamily="18" charset="0"/>
              </a:rPr>
              <a:t> Apache Software Foundation, Maven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cung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tiếp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cận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tự</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động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hóa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xây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biên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dịch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quản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lý</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phụ</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thuộc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Java</a:t>
            </a:r>
            <a:endParaRPr lang="en-US" sz="1800" b="1" dirty="0">
              <a:solidFill>
                <a:schemeClr val="tx1">
                  <a:lumMod val="50000"/>
                </a:schemeClr>
              </a:solidFill>
              <a:effectLst/>
              <a:latin typeface="Candara" panose="020E0502030303020204" pitchFamily="34" charset="0"/>
              <a:ea typeface="Times New Roman" panose="02020603050405020304" pitchFamily="18" charset="0"/>
            </a:endParaRPr>
          </a:p>
          <a:p>
            <a:pPr marL="0" indent="0" algn="just">
              <a:lnSpc>
                <a:spcPct val="150000"/>
              </a:lnSpc>
            </a:pPr>
            <a:r>
              <a:rPr lang="en-US" sz="1800" b="1" dirty="0">
                <a:solidFill>
                  <a:schemeClr val="tx1">
                    <a:lumMod val="50000"/>
                  </a:schemeClr>
                </a:solidFill>
                <a:latin typeface="Candara" panose="020E0502030303020204" pitchFamily="34" charset="0"/>
                <a:ea typeface="Times New Roman" panose="02020603050405020304" pitchFamily="18" charset="0"/>
              </a:rPr>
              <a:t>	</a:t>
            </a:r>
          </a:p>
          <a:p>
            <a:pPr marL="0" indent="0" algn="just">
              <a:lnSpc>
                <a:spcPct val="150000"/>
              </a:lnSpc>
            </a:pP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marL="0" indent="0" algn="just">
              <a:lnSpc>
                <a:spcPct val="150000"/>
              </a:lnSpc>
            </a:pPr>
            <a:endParaRPr lang="en-US" dirty="0">
              <a:solidFill>
                <a:schemeClr val="tx1">
                  <a:lumMod val="50000"/>
                </a:schemeClr>
              </a:solidFill>
              <a:latin typeface="Candara" panose="020E0502030303020204" pitchFamily="34" charset="0"/>
            </a:endParaRPr>
          </a:p>
        </p:txBody>
      </p:sp>
    </p:spTree>
    <p:extLst>
      <p:ext uri="{BB962C8B-B14F-4D97-AF65-F5344CB8AC3E}">
        <p14:creationId xmlns:p14="http://schemas.microsoft.com/office/powerpoint/2010/main" val="3735888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23579" y="235192"/>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a:solidFill>
                  <a:schemeClr val="tx1">
                    <a:lumMod val="50000"/>
                  </a:schemeClr>
                </a:solidFill>
                <a:effectLst/>
                <a:latin typeface="Candara" panose="020E0502030303020204" pitchFamily="34" charset="0"/>
                <a:ea typeface="Times New Roman" panose="02020603050405020304" pitchFamily="18" charset="0"/>
              </a:rPr>
              <a:t>Spring Boot Framework</a:t>
            </a:r>
            <a:endParaRPr sz="4800" b="1" dirty="0">
              <a:solidFill>
                <a:schemeClr val="tx1">
                  <a:lumMod val="50000"/>
                </a:schemeClr>
              </a:solidFill>
              <a:latin typeface="Candara" panose="020E0502030303020204" pitchFamily="34"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1179094" y="962956"/>
            <a:ext cx="7060817" cy="32175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lgn="just">
              <a:lnSpc>
                <a:spcPct val="150000"/>
              </a:lnSpc>
            </a:pPr>
            <a:r>
              <a:rPr lang="en-US" sz="1800" dirty="0">
                <a:solidFill>
                  <a:schemeClr val="tx1">
                    <a:lumMod val="50000"/>
                  </a:schemeClr>
                </a:solidFill>
                <a:effectLst/>
                <a:latin typeface="Candara" panose="020E0502030303020204" pitchFamily="34" charset="0"/>
                <a:ea typeface="Times New Roman" panose="02020603050405020304" pitchFamily="18" charset="0"/>
              </a:rPr>
              <a:t>Spring Boot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trong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số</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module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dirty="0">
                <a:solidFill>
                  <a:schemeClr val="tx1">
                    <a:lumMod val="50000"/>
                  </a:schemeClr>
                </a:solidFill>
                <a:effectLst/>
                <a:latin typeface="Candara" panose="020E0502030303020204" pitchFamily="34" charset="0"/>
                <a:ea typeface="Times New Roman" panose="02020603050405020304" pitchFamily="18" charset="0"/>
              </a:rPr>
              <a:t> Spring framework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chuyên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cung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tính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năng</a:t>
            </a:r>
            <a:r>
              <a:rPr lang="en-US" sz="1800" dirty="0">
                <a:solidFill>
                  <a:schemeClr val="tx1">
                    <a:lumMod val="50000"/>
                  </a:schemeClr>
                </a:solidFill>
                <a:effectLst/>
                <a:latin typeface="Candara" panose="020E0502030303020204" pitchFamily="34" charset="0"/>
                <a:ea typeface="Times New Roman" panose="02020603050405020304" pitchFamily="18" charset="0"/>
              </a:rPr>
              <a:t> RAD (Rapid Application Development)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phép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tạo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ra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độc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trên</a:t>
            </a:r>
            <a:r>
              <a:rPr lang="en-US" sz="1800" dirty="0">
                <a:solidFill>
                  <a:schemeClr val="tx1">
                    <a:lumMod val="50000"/>
                  </a:schemeClr>
                </a:solidFill>
                <a:effectLst/>
                <a:latin typeface="Candara" panose="020E0502030303020204" pitchFamily="34" charset="0"/>
                <a:ea typeface="Times New Roman" panose="02020603050405020304" pitchFamily="18" charset="0"/>
              </a:rPr>
              <a:t> Spring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nhanh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chóng</a:t>
            </a:r>
            <a:r>
              <a:rPr lang="en-US" sz="1800" dirty="0">
                <a:solidFill>
                  <a:schemeClr val="tx1">
                    <a:lumMod val="50000"/>
                  </a:schemeClr>
                </a:solidFill>
                <a:effectLst/>
                <a:latin typeface="Candara" panose="020E0502030303020204" pitchFamily="34" charset="0"/>
                <a:ea typeface="Times New Roman" panose="02020603050405020304" pitchFamily="18" charset="0"/>
              </a:rPr>
              <a:t>. Spring Boot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ra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mục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đích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loại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bỏ</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những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phức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tạp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dirty="0">
                <a:solidFill>
                  <a:schemeClr val="tx1">
                    <a:lumMod val="50000"/>
                  </a:schemeClr>
                </a:solidFill>
                <a:effectLst/>
                <a:latin typeface="Candara" panose="020E0502030303020204" pitchFamily="34" charset="0"/>
                <a:ea typeface="Times New Roman" panose="02020603050405020304" pitchFamily="18" charset="0"/>
              </a:rPr>
              <a:t> Spring,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không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yêu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cầu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hình</a:t>
            </a:r>
            <a:r>
              <a:rPr lang="en-US" sz="1800" dirty="0">
                <a:solidFill>
                  <a:schemeClr val="tx1">
                    <a:lumMod val="50000"/>
                  </a:schemeClr>
                </a:solidFill>
                <a:effectLst/>
                <a:latin typeface="Candara" panose="020E0502030303020204" pitchFamily="34" charset="0"/>
                <a:ea typeface="Times New Roman" panose="02020603050405020304" pitchFamily="18" charset="0"/>
              </a:rPr>
              <a:t> XML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nâng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cao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năng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suất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marL="0" indent="0" algn="just">
              <a:lnSpc>
                <a:spcPct val="150000"/>
              </a:lnSpc>
            </a:pPr>
            <a:endParaRPr lang="en-US" dirty="0">
              <a:solidFill>
                <a:schemeClr val="tx1">
                  <a:lumMod val="50000"/>
                </a:schemeClr>
              </a:solidFill>
              <a:latin typeface="Candara" panose="020E0502030303020204" pitchFamily="34" charset="0"/>
            </a:endParaRPr>
          </a:p>
        </p:txBody>
      </p:sp>
    </p:spTree>
    <p:extLst>
      <p:ext uri="{BB962C8B-B14F-4D97-AF65-F5344CB8AC3E}">
        <p14:creationId xmlns:p14="http://schemas.microsoft.com/office/powerpoint/2010/main" val="29583938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23579" y="235192"/>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a:solidFill>
                  <a:schemeClr val="tx1">
                    <a:lumMod val="50000"/>
                  </a:schemeClr>
                </a:solidFill>
                <a:effectLst/>
                <a:latin typeface="Candara" panose="020E0502030303020204" pitchFamily="34" charset="0"/>
                <a:ea typeface="Times New Roman" panose="02020603050405020304" pitchFamily="18" charset="0"/>
              </a:rPr>
              <a:t>Spring Boot Framework</a:t>
            </a:r>
            <a:endParaRPr sz="4800" b="1" dirty="0">
              <a:solidFill>
                <a:schemeClr val="tx1">
                  <a:lumMod val="50000"/>
                </a:schemeClr>
              </a:solidFill>
              <a:latin typeface="Candara" panose="020E0502030303020204" pitchFamily="34"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1179094" y="962956"/>
            <a:ext cx="7573019" cy="32175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lgn="just">
              <a:lnSpc>
                <a:spcPct val="150000"/>
              </a:lnSpc>
            </a:pP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Dịch</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vụ</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tính</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năng</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chính</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Spring Boot:</a:t>
            </a:r>
          </a:p>
          <a:p>
            <a:pPr algn="just">
              <a:lnSpc>
                <a:spcPct val="150000"/>
              </a:lnSpc>
              <a:spcBef>
                <a:spcPts val="600"/>
              </a:spcBef>
              <a:spcAft>
                <a:spcPts val="600"/>
              </a:spcAft>
            </a:pPr>
            <a:r>
              <a:rPr lang="en-US" sz="1800" i="1" dirty="0">
                <a:solidFill>
                  <a:schemeClr val="tx1">
                    <a:lumMod val="50000"/>
                  </a:schemeClr>
                </a:solidFill>
                <a:effectLst/>
                <a:latin typeface="Candara" panose="020E0502030303020204" pitchFamily="34" charset="0"/>
                <a:ea typeface="Times New Roman" panose="02020603050405020304" pitchFamily="18" charset="0"/>
              </a:rPr>
              <a:t>Auto-Configuration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chế</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tự</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động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thư</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dependencies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trong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classpath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p>
          <a:p>
            <a:pPr algn="just">
              <a:lnSpc>
                <a:spcPct val="150000"/>
              </a:lnSpc>
              <a:spcBef>
                <a:spcPts val="600"/>
              </a:spcBef>
              <a:spcAft>
                <a:spcPts val="600"/>
              </a:spcAft>
            </a:pPr>
            <a:r>
              <a:rPr lang="en-US" sz="1800" i="1" dirty="0">
                <a:solidFill>
                  <a:schemeClr val="tx1">
                    <a:lumMod val="50000"/>
                  </a:schemeClr>
                </a:solidFill>
                <a:effectLst/>
                <a:latin typeface="Candara" panose="020E0502030303020204" pitchFamily="34" charset="0"/>
                <a:ea typeface="Times New Roman" panose="02020603050405020304" pitchFamily="18" charset="0"/>
              </a:rPr>
              <a:t>Embedded Server</a:t>
            </a:r>
            <a:r>
              <a:rPr lang="en-US" sz="1800" i="1" dirty="0">
                <a:solidFill>
                  <a:schemeClr val="tx1">
                    <a:lumMod val="50000"/>
                  </a:schemeClr>
                </a:solidFill>
                <a:latin typeface="Candara" panose="020E0502030303020204" pitchFamily="34" charset="0"/>
                <a:ea typeface="Times New Roman" panose="02020603050405020304" pitchFamily="18" charset="0"/>
              </a:rPr>
              <a:t>:</a:t>
            </a:r>
            <a:r>
              <a:rPr lang="vi-VN" sz="1800" i="1" dirty="0">
                <a:solidFill>
                  <a:schemeClr val="tx1">
                    <a:lumMod val="50000"/>
                  </a:schemeClr>
                </a:solidFill>
                <a:latin typeface="Candara" panose="020E0502030303020204" pitchFamily="34" charset="0"/>
                <a:ea typeface="Times New Roman" panose="02020603050405020304" pitchFamily="18" charset="0"/>
              </a:rPr>
              <a:t> </a:t>
            </a:r>
            <a:r>
              <a:rPr lang="vi-VN" sz="1800" dirty="0">
                <a:solidFill>
                  <a:schemeClr val="tx1">
                    <a:lumMod val="50000"/>
                  </a:schemeClr>
                </a:solidFill>
                <a:latin typeface="Candara" panose="020E0502030303020204" pitchFamily="34" charset="0"/>
                <a:ea typeface="Times New Roman" panose="02020603050405020304" pitchFamily="18" charset="0"/>
              </a:rPr>
              <a:t>Spring Boot đi kèm với các server nhúng như Tomcat, Jetty, và Undertow, cho phép người dùng triển khai ứng dụng mà không cần cấu hình một server ngoài.</a:t>
            </a:r>
            <a:endParaRPr lang="en-US"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p>
        </p:txBody>
      </p:sp>
    </p:spTree>
    <p:extLst>
      <p:ext uri="{BB962C8B-B14F-4D97-AF65-F5344CB8AC3E}">
        <p14:creationId xmlns:p14="http://schemas.microsoft.com/office/powerpoint/2010/main" val="3082769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37"/>
          <p:cNvSpPr/>
          <p:nvPr/>
        </p:nvSpPr>
        <p:spPr>
          <a:xfrm rot="-265903">
            <a:off x="6422635" y="3141877"/>
            <a:ext cx="944703" cy="75357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ndara" panose="020E0502030303020204" pitchFamily="34" charset="0"/>
            </a:endParaRPr>
          </a:p>
        </p:txBody>
      </p:sp>
      <p:sp>
        <p:nvSpPr>
          <p:cNvPr id="430" name="Google Shape;430;p37"/>
          <p:cNvSpPr/>
          <p:nvPr/>
        </p:nvSpPr>
        <p:spPr>
          <a:xfrm rot="-265903">
            <a:off x="6429042" y="1022109"/>
            <a:ext cx="944703" cy="75357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ndara" panose="020E0502030303020204" pitchFamily="34" charset="0"/>
            </a:endParaRPr>
          </a:p>
        </p:txBody>
      </p:sp>
      <p:sp>
        <p:nvSpPr>
          <p:cNvPr id="431" name="Google Shape;431;p37"/>
          <p:cNvSpPr/>
          <p:nvPr/>
        </p:nvSpPr>
        <p:spPr>
          <a:xfrm rot="-265903">
            <a:off x="1776663" y="3134041"/>
            <a:ext cx="944703" cy="75357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Candara" panose="020E0502030303020204" pitchFamily="34" charset="0"/>
            </a:endParaRPr>
          </a:p>
        </p:txBody>
      </p:sp>
      <p:sp>
        <p:nvSpPr>
          <p:cNvPr id="432" name="Google Shape;432;p37"/>
          <p:cNvSpPr/>
          <p:nvPr/>
        </p:nvSpPr>
        <p:spPr>
          <a:xfrm rot="-265903">
            <a:off x="1940487" y="1031333"/>
            <a:ext cx="944703" cy="75357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ndara" panose="020E0502030303020204" pitchFamily="34" charset="0"/>
            </a:endParaRPr>
          </a:p>
        </p:txBody>
      </p:sp>
      <p:sp>
        <p:nvSpPr>
          <p:cNvPr id="433" name="Google Shape;433;p37"/>
          <p:cNvSpPr txBox="1">
            <a:spLocks noGrp="1"/>
          </p:cNvSpPr>
          <p:nvPr>
            <p:ph type="title"/>
          </p:nvPr>
        </p:nvSpPr>
        <p:spPr>
          <a:xfrm>
            <a:off x="2400743" y="345821"/>
            <a:ext cx="45114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b="1" dirty="0">
                <a:latin typeface="Candara" panose="020E0502030303020204" pitchFamily="34" charset="0"/>
              </a:rPr>
              <a:t>NỘI DUNG BÁO CÁO</a:t>
            </a:r>
            <a:endParaRPr sz="2600" b="1" dirty="0">
              <a:latin typeface="Candara" panose="020E0502030303020204" pitchFamily="34" charset="0"/>
            </a:endParaRPr>
          </a:p>
        </p:txBody>
      </p:sp>
      <p:sp>
        <p:nvSpPr>
          <p:cNvPr id="434" name="Google Shape;434;p37"/>
          <p:cNvSpPr txBox="1">
            <a:spLocks noGrp="1"/>
          </p:cNvSpPr>
          <p:nvPr>
            <p:ph type="subTitle" idx="1"/>
          </p:nvPr>
        </p:nvSpPr>
        <p:spPr>
          <a:xfrm>
            <a:off x="1150439" y="1667884"/>
            <a:ext cx="2524800" cy="4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Candara" panose="020E0502030303020204" pitchFamily="34" charset="0"/>
                <a:ea typeface="Acme"/>
                <a:cs typeface="Acme"/>
                <a:sym typeface="Acme"/>
              </a:rPr>
              <a:t>Tổng quan</a:t>
            </a:r>
            <a:endParaRPr b="1" dirty="0">
              <a:latin typeface="Candara" panose="020E0502030303020204" pitchFamily="34" charset="0"/>
              <a:ea typeface="Acme"/>
              <a:cs typeface="Acme"/>
              <a:sym typeface="Acme"/>
            </a:endParaRPr>
          </a:p>
        </p:txBody>
      </p:sp>
      <p:sp>
        <p:nvSpPr>
          <p:cNvPr id="435" name="Google Shape;435;p37"/>
          <p:cNvSpPr txBox="1">
            <a:spLocks noGrp="1"/>
          </p:cNvSpPr>
          <p:nvPr>
            <p:ph type="subTitle" idx="2"/>
          </p:nvPr>
        </p:nvSpPr>
        <p:spPr>
          <a:xfrm>
            <a:off x="1111910" y="2039690"/>
            <a:ext cx="2524800" cy="6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dirty="0">
                <a:latin typeface="Candara" panose="020E0502030303020204" pitchFamily="34" charset="0"/>
              </a:rPr>
              <a:t>Mô tả, yêu cầu đề tài</a:t>
            </a:r>
            <a:endParaRPr sz="1700" dirty="0">
              <a:latin typeface="Candara" panose="020E0502030303020204" pitchFamily="34" charset="0"/>
            </a:endParaRPr>
          </a:p>
        </p:txBody>
      </p:sp>
      <p:sp>
        <p:nvSpPr>
          <p:cNvPr id="436" name="Google Shape;436;p37"/>
          <p:cNvSpPr txBox="1">
            <a:spLocks noGrp="1"/>
          </p:cNvSpPr>
          <p:nvPr>
            <p:ph type="title" idx="3"/>
          </p:nvPr>
        </p:nvSpPr>
        <p:spPr>
          <a:xfrm>
            <a:off x="1748960" y="1166581"/>
            <a:ext cx="1250700" cy="52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ongenial Black" panose="02000503040000020004" pitchFamily="2" charset="0"/>
                <a:cs typeface="Aharoni" panose="02010803020104030203" pitchFamily="2" charset="-79"/>
              </a:rPr>
              <a:t>1</a:t>
            </a:r>
            <a:endParaRPr dirty="0">
              <a:latin typeface="Congenial Black" panose="02000503040000020004" pitchFamily="2" charset="0"/>
              <a:cs typeface="Aharoni" panose="02010803020104030203" pitchFamily="2" charset="-79"/>
            </a:endParaRPr>
          </a:p>
        </p:txBody>
      </p:sp>
      <p:sp>
        <p:nvSpPr>
          <p:cNvPr id="437" name="Google Shape;437;p37"/>
          <p:cNvSpPr txBox="1">
            <a:spLocks noGrp="1"/>
          </p:cNvSpPr>
          <p:nvPr>
            <p:ph type="subTitle" idx="4"/>
          </p:nvPr>
        </p:nvSpPr>
        <p:spPr>
          <a:xfrm>
            <a:off x="5442173" y="1743978"/>
            <a:ext cx="3202498" cy="4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Candara" panose="020E0502030303020204" pitchFamily="34" charset="0"/>
                <a:ea typeface="Acme"/>
                <a:cs typeface="Acme"/>
                <a:sym typeface="Acme"/>
              </a:rPr>
              <a:t>Hiện thực hóa nghiên cứu</a:t>
            </a:r>
            <a:endParaRPr b="1" dirty="0">
              <a:latin typeface="Candara" panose="020E0502030303020204" pitchFamily="34" charset="0"/>
              <a:ea typeface="Acme"/>
              <a:cs typeface="Acme"/>
              <a:sym typeface="Acme"/>
            </a:endParaRPr>
          </a:p>
        </p:txBody>
      </p:sp>
      <p:sp>
        <p:nvSpPr>
          <p:cNvPr id="438" name="Google Shape;438;p37"/>
          <p:cNvSpPr txBox="1">
            <a:spLocks noGrp="1"/>
          </p:cNvSpPr>
          <p:nvPr>
            <p:ph type="subTitle" idx="5"/>
          </p:nvPr>
        </p:nvSpPr>
        <p:spPr>
          <a:xfrm>
            <a:off x="5893376" y="2115778"/>
            <a:ext cx="2524800" cy="6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dirty="0">
                <a:latin typeface="Candara" panose="020E0502030303020204" pitchFamily="34" charset="0"/>
              </a:rPr>
              <a:t>Mô tả, use-case, cơ sở dữ liệu, thiết kế API</a:t>
            </a:r>
            <a:endParaRPr sz="1700" dirty="0">
              <a:latin typeface="Candara" panose="020E0502030303020204" pitchFamily="34" charset="0"/>
            </a:endParaRPr>
          </a:p>
        </p:txBody>
      </p:sp>
      <p:sp>
        <p:nvSpPr>
          <p:cNvPr id="439" name="Google Shape;439;p37"/>
          <p:cNvSpPr txBox="1">
            <a:spLocks noGrp="1"/>
          </p:cNvSpPr>
          <p:nvPr>
            <p:ph type="title" idx="6"/>
          </p:nvPr>
        </p:nvSpPr>
        <p:spPr>
          <a:xfrm>
            <a:off x="6276044" y="1136405"/>
            <a:ext cx="1250700" cy="52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ongenial Black" panose="02000503040000020004" pitchFamily="2" charset="0"/>
              </a:rPr>
              <a:t>3</a:t>
            </a:r>
            <a:endParaRPr dirty="0">
              <a:latin typeface="Congenial Black" panose="02000503040000020004" pitchFamily="2" charset="0"/>
            </a:endParaRPr>
          </a:p>
        </p:txBody>
      </p:sp>
      <p:sp>
        <p:nvSpPr>
          <p:cNvPr id="440" name="Google Shape;440;p37"/>
          <p:cNvSpPr txBox="1">
            <a:spLocks noGrp="1"/>
          </p:cNvSpPr>
          <p:nvPr>
            <p:ph type="subTitle" idx="7"/>
          </p:nvPr>
        </p:nvSpPr>
        <p:spPr>
          <a:xfrm>
            <a:off x="980200" y="3855083"/>
            <a:ext cx="2524800" cy="4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b="1" dirty="0" err="1">
                <a:latin typeface="Candara" panose="020E0502030303020204" pitchFamily="34" charset="0"/>
                <a:ea typeface="Acme"/>
                <a:cs typeface="Acme"/>
                <a:sym typeface="Acme"/>
              </a:rPr>
              <a:t>Kết</a:t>
            </a:r>
            <a:r>
              <a:rPr lang="en-SG" b="1" dirty="0">
                <a:latin typeface="Candara" panose="020E0502030303020204" pitchFamily="34" charset="0"/>
                <a:ea typeface="Acme"/>
                <a:cs typeface="Acme"/>
                <a:sym typeface="Acme"/>
              </a:rPr>
              <a:t> </a:t>
            </a:r>
            <a:r>
              <a:rPr lang="en-SG" b="1" dirty="0" err="1">
                <a:latin typeface="Candara" panose="020E0502030303020204" pitchFamily="34" charset="0"/>
                <a:ea typeface="Acme"/>
                <a:cs typeface="Acme"/>
                <a:sym typeface="Acme"/>
              </a:rPr>
              <a:t>quả</a:t>
            </a:r>
            <a:r>
              <a:rPr lang="en-SG" b="1" dirty="0">
                <a:latin typeface="Candara" panose="020E0502030303020204" pitchFamily="34" charset="0"/>
                <a:ea typeface="Acme"/>
                <a:cs typeface="Acme"/>
                <a:sym typeface="Acme"/>
              </a:rPr>
              <a:t> </a:t>
            </a:r>
            <a:r>
              <a:rPr lang="en-SG" b="1" dirty="0" err="1">
                <a:latin typeface="Candara" panose="020E0502030303020204" pitchFamily="34" charset="0"/>
                <a:ea typeface="Acme"/>
                <a:cs typeface="Acme"/>
                <a:sym typeface="Acme"/>
              </a:rPr>
              <a:t>nghiên</a:t>
            </a:r>
            <a:r>
              <a:rPr lang="en-SG" b="1" dirty="0">
                <a:latin typeface="Candara" panose="020E0502030303020204" pitchFamily="34" charset="0"/>
                <a:ea typeface="Acme"/>
                <a:cs typeface="Acme"/>
                <a:sym typeface="Acme"/>
              </a:rPr>
              <a:t> </a:t>
            </a:r>
            <a:r>
              <a:rPr lang="en-SG" b="1" dirty="0" err="1">
                <a:latin typeface="Candara" panose="020E0502030303020204" pitchFamily="34" charset="0"/>
                <a:ea typeface="Acme"/>
                <a:cs typeface="Acme"/>
                <a:sym typeface="Acme"/>
              </a:rPr>
              <a:t>cứu</a:t>
            </a:r>
            <a:endParaRPr b="1" dirty="0">
              <a:latin typeface="Candara" panose="020E0502030303020204" pitchFamily="34" charset="0"/>
              <a:ea typeface="Acme"/>
              <a:cs typeface="Acme"/>
              <a:sym typeface="Acme"/>
            </a:endParaRPr>
          </a:p>
        </p:txBody>
      </p:sp>
      <p:sp>
        <p:nvSpPr>
          <p:cNvPr id="441" name="Google Shape;441;p37"/>
          <p:cNvSpPr txBox="1">
            <a:spLocks noGrp="1"/>
          </p:cNvSpPr>
          <p:nvPr>
            <p:ph type="subTitle" idx="8"/>
          </p:nvPr>
        </p:nvSpPr>
        <p:spPr>
          <a:xfrm>
            <a:off x="980200" y="4220675"/>
            <a:ext cx="2524800" cy="6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dirty="0">
                <a:latin typeface="Candara" panose="020E0502030303020204" pitchFamily="34" charset="0"/>
              </a:rPr>
              <a:t>Giao diện các chức năng</a:t>
            </a:r>
            <a:endParaRPr sz="1700" dirty="0">
              <a:latin typeface="Candara" panose="020E0502030303020204" pitchFamily="34" charset="0"/>
            </a:endParaRPr>
          </a:p>
        </p:txBody>
      </p:sp>
      <p:sp>
        <p:nvSpPr>
          <p:cNvPr id="442" name="Google Shape;442;p37"/>
          <p:cNvSpPr txBox="1">
            <a:spLocks noGrp="1"/>
          </p:cNvSpPr>
          <p:nvPr>
            <p:ph type="title" idx="9"/>
          </p:nvPr>
        </p:nvSpPr>
        <p:spPr>
          <a:xfrm>
            <a:off x="1617250" y="3269675"/>
            <a:ext cx="1250700" cy="52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ongenial Black" panose="02000503040000020004" pitchFamily="2" charset="0"/>
              </a:rPr>
              <a:t>4</a:t>
            </a:r>
            <a:endParaRPr dirty="0">
              <a:latin typeface="Congenial Black" panose="02000503040000020004" pitchFamily="2" charset="0"/>
            </a:endParaRPr>
          </a:p>
        </p:txBody>
      </p:sp>
      <p:sp>
        <p:nvSpPr>
          <p:cNvPr id="443" name="Google Shape;443;p37"/>
          <p:cNvSpPr txBox="1">
            <a:spLocks noGrp="1"/>
          </p:cNvSpPr>
          <p:nvPr>
            <p:ph type="subTitle" idx="13"/>
          </p:nvPr>
        </p:nvSpPr>
        <p:spPr>
          <a:xfrm>
            <a:off x="5179529" y="3859786"/>
            <a:ext cx="3430914" cy="4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Candara" panose="020E0502030303020204" pitchFamily="34" charset="0"/>
                <a:ea typeface="Acme"/>
                <a:cs typeface="Acme"/>
                <a:sym typeface="Acme"/>
              </a:rPr>
              <a:t>Kết luận và hướng phát triển</a:t>
            </a:r>
            <a:endParaRPr b="1" dirty="0">
              <a:latin typeface="Candara" panose="020E0502030303020204" pitchFamily="34" charset="0"/>
              <a:ea typeface="Acme"/>
              <a:cs typeface="Acme"/>
              <a:sym typeface="Acme"/>
            </a:endParaRPr>
          </a:p>
        </p:txBody>
      </p:sp>
      <p:sp>
        <p:nvSpPr>
          <p:cNvPr id="444" name="Google Shape;444;p37"/>
          <p:cNvSpPr txBox="1">
            <a:spLocks noGrp="1"/>
          </p:cNvSpPr>
          <p:nvPr>
            <p:ph type="subTitle" idx="14"/>
          </p:nvPr>
        </p:nvSpPr>
        <p:spPr>
          <a:xfrm>
            <a:off x="5568707" y="4201177"/>
            <a:ext cx="2524800" cy="6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dirty="0">
                <a:latin typeface="Candara" panose="020E0502030303020204" pitchFamily="34" charset="0"/>
              </a:rPr>
              <a:t>Kết quả đạt được, </a:t>
            </a:r>
          </a:p>
          <a:p>
            <a:pPr marL="0" lvl="0" indent="0" algn="ctr" rtl="0">
              <a:spcBef>
                <a:spcPts val="0"/>
              </a:spcBef>
              <a:spcAft>
                <a:spcPts val="0"/>
              </a:spcAft>
              <a:buNone/>
            </a:pPr>
            <a:r>
              <a:rPr lang="en" sz="1700" dirty="0">
                <a:latin typeface="Candara" panose="020E0502030303020204" pitchFamily="34" charset="0"/>
              </a:rPr>
              <a:t>hướng phát triển</a:t>
            </a:r>
            <a:endParaRPr sz="1700" dirty="0">
              <a:latin typeface="Candara" panose="020E0502030303020204" pitchFamily="34" charset="0"/>
            </a:endParaRPr>
          </a:p>
        </p:txBody>
      </p:sp>
      <p:sp>
        <p:nvSpPr>
          <p:cNvPr id="445" name="Google Shape;445;p37"/>
          <p:cNvSpPr txBox="1">
            <a:spLocks noGrp="1"/>
          </p:cNvSpPr>
          <p:nvPr>
            <p:ph type="title" idx="15"/>
          </p:nvPr>
        </p:nvSpPr>
        <p:spPr>
          <a:xfrm>
            <a:off x="6205757" y="3290523"/>
            <a:ext cx="1250700" cy="52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ongenial Black" panose="02000503040000020004" pitchFamily="2" charset="0"/>
              </a:rPr>
              <a:t>5</a:t>
            </a:r>
            <a:endParaRPr dirty="0">
              <a:latin typeface="Congenial Black" panose="02000503040000020004" pitchFamily="2" charset="0"/>
            </a:endParaRPr>
          </a:p>
        </p:txBody>
      </p:sp>
      <p:sp>
        <p:nvSpPr>
          <p:cNvPr id="5" name="Google Shape;429;p37">
            <a:extLst>
              <a:ext uri="{FF2B5EF4-FFF2-40B4-BE49-F238E27FC236}">
                <a16:creationId xmlns:a16="http://schemas.microsoft.com/office/drawing/2014/main" id="{1DB31E79-307C-1643-7122-34384BD93F24}"/>
              </a:ext>
            </a:extLst>
          </p:cNvPr>
          <p:cNvSpPr/>
          <p:nvPr/>
        </p:nvSpPr>
        <p:spPr>
          <a:xfrm rot="-265903">
            <a:off x="4113220" y="1855655"/>
            <a:ext cx="944703" cy="75357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gradFill>
            <a:gsLst>
              <a:gs pos="0">
                <a:srgbClr val="F8C79F"/>
              </a:gs>
              <a:gs pos="100000">
                <a:srgbClr val="E9812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ndara" panose="020E0502030303020204" pitchFamily="34" charset="0"/>
            </a:endParaRPr>
          </a:p>
        </p:txBody>
      </p:sp>
      <p:sp>
        <p:nvSpPr>
          <p:cNvPr id="6" name="Google Shape;443;p37">
            <a:extLst>
              <a:ext uri="{FF2B5EF4-FFF2-40B4-BE49-F238E27FC236}">
                <a16:creationId xmlns:a16="http://schemas.microsoft.com/office/drawing/2014/main" id="{D7F45E84-5044-BDFB-C25A-446D4B8ABF9A}"/>
              </a:ext>
            </a:extLst>
          </p:cNvPr>
          <p:cNvSpPr txBox="1">
            <a:spLocks/>
          </p:cNvSpPr>
          <p:nvPr/>
        </p:nvSpPr>
        <p:spPr>
          <a:xfrm>
            <a:off x="3296306" y="2586353"/>
            <a:ext cx="2524800" cy="433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chemeClr val="dk2"/>
              </a:buClr>
              <a:buSzPts val="2000"/>
              <a:buFont typeface="Open Sans ExtraBold"/>
              <a:buNone/>
              <a:defRPr sz="2000" b="0" i="0" u="none" strike="noStrike" cap="none">
                <a:solidFill>
                  <a:schemeClr val="accent1"/>
                </a:solidFill>
                <a:latin typeface="Open Sans ExtraBold"/>
                <a:ea typeface="Open Sans ExtraBold"/>
                <a:cs typeface="Open Sans ExtraBold"/>
                <a:sym typeface="Open Sans ExtraBold"/>
              </a:defRPr>
            </a:lvl1pPr>
            <a:lvl2pPr marL="914400" marR="0" lvl="1" indent="-317500" algn="ctr" rtl="0">
              <a:lnSpc>
                <a:spcPct val="115000"/>
              </a:lnSpc>
              <a:spcBef>
                <a:spcPts val="0"/>
              </a:spcBef>
              <a:spcAft>
                <a:spcPts val="0"/>
              </a:spcAft>
              <a:buClr>
                <a:schemeClr val="dk2"/>
              </a:buClr>
              <a:buSzPts val="1400"/>
              <a:buFont typeface="Open Sans ExtraBold"/>
              <a:buNone/>
              <a:defRPr sz="1400" b="0" i="0" u="none" strike="noStrike" cap="none">
                <a:solidFill>
                  <a:schemeClr val="dk2"/>
                </a:solidFill>
                <a:latin typeface="Open Sans ExtraBold"/>
                <a:ea typeface="Open Sans ExtraBold"/>
                <a:cs typeface="Open Sans ExtraBold"/>
                <a:sym typeface="Open Sans ExtraBold"/>
              </a:defRPr>
            </a:lvl2pPr>
            <a:lvl3pPr marL="1371600" marR="0" lvl="2" indent="-317500" algn="ctr" rtl="0">
              <a:lnSpc>
                <a:spcPct val="115000"/>
              </a:lnSpc>
              <a:spcBef>
                <a:spcPts val="0"/>
              </a:spcBef>
              <a:spcAft>
                <a:spcPts val="0"/>
              </a:spcAft>
              <a:buClr>
                <a:schemeClr val="dk2"/>
              </a:buClr>
              <a:buSzPts val="1400"/>
              <a:buFont typeface="Open Sans ExtraBold"/>
              <a:buNone/>
              <a:defRPr sz="1400" b="0" i="0" u="none" strike="noStrike" cap="none">
                <a:solidFill>
                  <a:schemeClr val="dk2"/>
                </a:solidFill>
                <a:latin typeface="Open Sans ExtraBold"/>
                <a:ea typeface="Open Sans ExtraBold"/>
                <a:cs typeface="Open Sans ExtraBold"/>
                <a:sym typeface="Open Sans ExtraBold"/>
              </a:defRPr>
            </a:lvl3pPr>
            <a:lvl4pPr marL="1828800" marR="0" lvl="3" indent="-317500" algn="ctr" rtl="0">
              <a:lnSpc>
                <a:spcPct val="115000"/>
              </a:lnSpc>
              <a:spcBef>
                <a:spcPts val="0"/>
              </a:spcBef>
              <a:spcAft>
                <a:spcPts val="0"/>
              </a:spcAft>
              <a:buClr>
                <a:schemeClr val="dk2"/>
              </a:buClr>
              <a:buSzPts val="1400"/>
              <a:buFont typeface="Open Sans ExtraBold"/>
              <a:buNone/>
              <a:defRPr sz="1400" b="0" i="0" u="none" strike="noStrike" cap="none">
                <a:solidFill>
                  <a:schemeClr val="dk2"/>
                </a:solidFill>
                <a:latin typeface="Open Sans ExtraBold"/>
                <a:ea typeface="Open Sans ExtraBold"/>
                <a:cs typeface="Open Sans ExtraBold"/>
                <a:sym typeface="Open Sans ExtraBold"/>
              </a:defRPr>
            </a:lvl4pPr>
            <a:lvl5pPr marL="2286000" marR="0" lvl="4" indent="-317500" algn="ctr" rtl="0">
              <a:lnSpc>
                <a:spcPct val="115000"/>
              </a:lnSpc>
              <a:spcBef>
                <a:spcPts val="0"/>
              </a:spcBef>
              <a:spcAft>
                <a:spcPts val="0"/>
              </a:spcAft>
              <a:buClr>
                <a:schemeClr val="dk2"/>
              </a:buClr>
              <a:buSzPts val="1400"/>
              <a:buFont typeface="Open Sans ExtraBold"/>
              <a:buNone/>
              <a:defRPr sz="1400" b="0" i="0" u="none" strike="noStrike" cap="none">
                <a:solidFill>
                  <a:schemeClr val="dk2"/>
                </a:solidFill>
                <a:latin typeface="Open Sans ExtraBold"/>
                <a:ea typeface="Open Sans ExtraBold"/>
                <a:cs typeface="Open Sans ExtraBold"/>
                <a:sym typeface="Open Sans ExtraBold"/>
              </a:defRPr>
            </a:lvl5pPr>
            <a:lvl6pPr marL="2743200" marR="0" lvl="5" indent="-317500" algn="ctr" rtl="0">
              <a:lnSpc>
                <a:spcPct val="115000"/>
              </a:lnSpc>
              <a:spcBef>
                <a:spcPts val="0"/>
              </a:spcBef>
              <a:spcAft>
                <a:spcPts val="0"/>
              </a:spcAft>
              <a:buClr>
                <a:schemeClr val="dk2"/>
              </a:buClr>
              <a:buSzPts val="1400"/>
              <a:buFont typeface="Open Sans ExtraBold"/>
              <a:buNone/>
              <a:defRPr sz="1400" b="0" i="0" u="none" strike="noStrike" cap="none">
                <a:solidFill>
                  <a:schemeClr val="dk2"/>
                </a:solidFill>
                <a:latin typeface="Open Sans ExtraBold"/>
                <a:ea typeface="Open Sans ExtraBold"/>
                <a:cs typeface="Open Sans ExtraBold"/>
                <a:sym typeface="Open Sans ExtraBold"/>
              </a:defRPr>
            </a:lvl6pPr>
            <a:lvl7pPr marL="3200400" marR="0" lvl="6" indent="-317500" algn="ctr" rtl="0">
              <a:lnSpc>
                <a:spcPct val="115000"/>
              </a:lnSpc>
              <a:spcBef>
                <a:spcPts val="0"/>
              </a:spcBef>
              <a:spcAft>
                <a:spcPts val="0"/>
              </a:spcAft>
              <a:buClr>
                <a:schemeClr val="dk2"/>
              </a:buClr>
              <a:buSzPts val="1400"/>
              <a:buFont typeface="Open Sans ExtraBold"/>
              <a:buNone/>
              <a:defRPr sz="1400" b="0" i="0" u="none" strike="noStrike" cap="none">
                <a:solidFill>
                  <a:schemeClr val="dk2"/>
                </a:solidFill>
                <a:latin typeface="Open Sans ExtraBold"/>
                <a:ea typeface="Open Sans ExtraBold"/>
                <a:cs typeface="Open Sans ExtraBold"/>
                <a:sym typeface="Open Sans ExtraBold"/>
              </a:defRPr>
            </a:lvl7pPr>
            <a:lvl8pPr marL="3657600" marR="0" lvl="7" indent="-317500" algn="ctr" rtl="0">
              <a:lnSpc>
                <a:spcPct val="115000"/>
              </a:lnSpc>
              <a:spcBef>
                <a:spcPts val="0"/>
              </a:spcBef>
              <a:spcAft>
                <a:spcPts val="0"/>
              </a:spcAft>
              <a:buClr>
                <a:schemeClr val="dk2"/>
              </a:buClr>
              <a:buSzPts val="1400"/>
              <a:buFont typeface="Open Sans ExtraBold"/>
              <a:buNone/>
              <a:defRPr sz="1400" b="0" i="0" u="none" strike="noStrike" cap="none">
                <a:solidFill>
                  <a:schemeClr val="dk2"/>
                </a:solidFill>
                <a:latin typeface="Open Sans ExtraBold"/>
                <a:ea typeface="Open Sans ExtraBold"/>
                <a:cs typeface="Open Sans ExtraBold"/>
                <a:sym typeface="Open Sans ExtraBold"/>
              </a:defRPr>
            </a:lvl8pPr>
            <a:lvl9pPr marL="4114800" marR="0" lvl="8" indent="-317500" algn="ctr" rtl="0">
              <a:lnSpc>
                <a:spcPct val="115000"/>
              </a:lnSpc>
              <a:spcBef>
                <a:spcPts val="0"/>
              </a:spcBef>
              <a:spcAft>
                <a:spcPts val="0"/>
              </a:spcAft>
              <a:buClr>
                <a:schemeClr val="dk2"/>
              </a:buClr>
              <a:buSzPts val="1400"/>
              <a:buFont typeface="Open Sans ExtraBold"/>
              <a:buNone/>
              <a:defRPr sz="1400" b="0" i="0" u="none" strike="noStrike" cap="none">
                <a:solidFill>
                  <a:schemeClr val="dk2"/>
                </a:solidFill>
                <a:latin typeface="Open Sans ExtraBold"/>
                <a:ea typeface="Open Sans ExtraBold"/>
                <a:cs typeface="Open Sans ExtraBold"/>
                <a:sym typeface="Open Sans ExtraBold"/>
              </a:defRPr>
            </a:lvl9pPr>
          </a:lstStyle>
          <a:p>
            <a:pPr marL="0" indent="0"/>
            <a:r>
              <a:rPr lang="en-SG" b="1" dirty="0" err="1">
                <a:latin typeface="Candara" panose="020E0502030303020204" pitchFamily="34" charset="0"/>
                <a:ea typeface="Acme"/>
                <a:cs typeface="Acme"/>
                <a:sym typeface="Acme"/>
              </a:rPr>
              <a:t>Nghiên</a:t>
            </a:r>
            <a:r>
              <a:rPr lang="en-SG" b="1" dirty="0">
                <a:latin typeface="Candara" panose="020E0502030303020204" pitchFamily="34" charset="0"/>
                <a:ea typeface="Acme"/>
                <a:cs typeface="Acme"/>
                <a:sym typeface="Acme"/>
              </a:rPr>
              <a:t> </a:t>
            </a:r>
            <a:r>
              <a:rPr lang="en-SG" b="1" dirty="0" err="1">
                <a:latin typeface="Candara" panose="020E0502030303020204" pitchFamily="34" charset="0"/>
                <a:ea typeface="Acme"/>
                <a:cs typeface="Acme"/>
                <a:sym typeface="Acme"/>
              </a:rPr>
              <a:t>cứu</a:t>
            </a:r>
            <a:r>
              <a:rPr lang="en-SG" b="1" dirty="0">
                <a:latin typeface="Candara" panose="020E0502030303020204" pitchFamily="34" charset="0"/>
                <a:ea typeface="Acme"/>
                <a:cs typeface="Acme"/>
                <a:sym typeface="Acme"/>
              </a:rPr>
              <a:t> </a:t>
            </a:r>
            <a:r>
              <a:rPr lang="en-SG" b="1" dirty="0" err="1">
                <a:latin typeface="Candara" panose="020E0502030303020204" pitchFamily="34" charset="0"/>
                <a:ea typeface="Acme"/>
                <a:cs typeface="Acme"/>
                <a:sym typeface="Acme"/>
              </a:rPr>
              <a:t>lý</a:t>
            </a:r>
            <a:r>
              <a:rPr lang="en-SG" b="1" dirty="0">
                <a:latin typeface="Candara" panose="020E0502030303020204" pitchFamily="34" charset="0"/>
                <a:ea typeface="Acme"/>
                <a:cs typeface="Acme"/>
                <a:sym typeface="Acme"/>
              </a:rPr>
              <a:t> </a:t>
            </a:r>
            <a:r>
              <a:rPr lang="en-SG" b="1" dirty="0" err="1">
                <a:latin typeface="Candara" panose="020E0502030303020204" pitchFamily="34" charset="0"/>
                <a:ea typeface="Acme"/>
                <a:cs typeface="Acme"/>
                <a:sym typeface="Acme"/>
              </a:rPr>
              <a:t>thuyết</a:t>
            </a:r>
            <a:endParaRPr lang="en-SG" b="1" dirty="0">
              <a:latin typeface="Candara" panose="020E0502030303020204" pitchFamily="34" charset="0"/>
              <a:ea typeface="Acme"/>
              <a:cs typeface="Acme"/>
              <a:sym typeface="Acme"/>
            </a:endParaRPr>
          </a:p>
        </p:txBody>
      </p:sp>
      <p:sp>
        <p:nvSpPr>
          <p:cNvPr id="7" name="Google Shape;444;p37">
            <a:extLst>
              <a:ext uri="{FF2B5EF4-FFF2-40B4-BE49-F238E27FC236}">
                <a16:creationId xmlns:a16="http://schemas.microsoft.com/office/drawing/2014/main" id="{BA7C452F-3CE5-8336-EE7F-3C27E0100F4F}"/>
              </a:ext>
            </a:extLst>
          </p:cNvPr>
          <p:cNvSpPr txBox="1">
            <a:spLocks/>
          </p:cNvSpPr>
          <p:nvPr/>
        </p:nvSpPr>
        <p:spPr>
          <a:xfrm>
            <a:off x="3201718" y="2992714"/>
            <a:ext cx="2909451" cy="66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ctr"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ctr"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ctr"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ctr"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ctr"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ctr"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ctr"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ctr"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r>
              <a:rPr lang="en-US" sz="1700" dirty="0">
                <a:latin typeface="Candara" panose="020E0502030303020204" pitchFamily="34" charset="0"/>
              </a:rPr>
              <a:t>Web API, </a:t>
            </a:r>
            <a:r>
              <a:rPr lang="en-US" sz="1700" dirty="0" err="1">
                <a:latin typeface="Candara" panose="020E0502030303020204" pitchFamily="34" charset="0"/>
              </a:rPr>
              <a:t>các</a:t>
            </a:r>
            <a:r>
              <a:rPr lang="en-US" sz="1700" dirty="0">
                <a:latin typeface="Candara" panose="020E0502030303020204" pitchFamily="34" charset="0"/>
              </a:rPr>
              <a:t> </a:t>
            </a:r>
            <a:r>
              <a:rPr lang="en-US" sz="1700" dirty="0" err="1">
                <a:latin typeface="Candara" panose="020E0502030303020204" pitchFamily="34" charset="0"/>
              </a:rPr>
              <a:t>công</a:t>
            </a:r>
            <a:r>
              <a:rPr lang="en-US" sz="1700" dirty="0">
                <a:latin typeface="Candara" panose="020E0502030303020204" pitchFamily="34" charset="0"/>
              </a:rPr>
              <a:t> </a:t>
            </a:r>
            <a:r>
              <a:rPr lang="en-US" sz="1700" dirty="0" err="1">
                <a:latin typeface="Candara" panose="020E0502030303020204" pitchFamily="34" charset="0"/>
              </a:rPr>
              <a:t>cụ</a:t>
            </a:r>
            <a:r>
              <a:rPr lang="en-US" sz="1700" dirty="0">
                <a:latin typeface="Candara" panose="020E0502030303020204" pitchFamily="34" charset="0"/>
              </a:rPr>
              <a:t>, </a:t>
            </a:r>
            <a:r>
              <a:rPr lang="en-US" sz="1700" dirty="0" err="1">
                <a:latin typeface="Candara" panose="020E0502030303020204" pitchFamily="34" charset="0"/>
              </a:rPr>
              <a:t>dịch</a:t>
            </a:r>
            <a:r>
              <a:rPr lang="en-US" sz="1700" dirty="0">
                <a:latin typeface="Candara" panose="020E0502030303020204" pitchFamily="34" charset="0"/>
              </a:rPr>
              <a:t> </a:t>
            </a:r>
            <a:r>
              <a:rPr lang="en-US" sz="1700" dirty="0" err="1">
                <a:latin typeface="Candara" panose="020E0502030303020204" pitchFamily="34" charset="0"/>
              </a:rPr>
              <a:t>vụ</a:t>
            </a:r>
            <a:r>
              <a:rPr lang="en-US" sz="1700" dirty="0">
                <a:latin typeface="Candara" panose="020E0502030303020204" pitchFamily="34" charset="0"/>
              </a:rPr>
              <a:t> </a:t>
            </a:r>
          </a:p>
          <a:p>
            <a:pPr marL="0" indent="0"/>
            <a:r>
              <a:rPr lang="en-US" sz="1700" dirty="0" err="1">
                <a:latin typeface="Candara" panose="020E0502030303020204" pitchFamily="34" charset="0"/>
              </a:rPr>
              <a:t>công</a:t>
            </a:r>
            <a:r>
              <a:rPr lang="en-US" sz="1700" dirty="0">
                <a:latin typeface="Candara" panose="020E0502030303020204" pitchFamily="34" charset="0"/>
              </a:rPr>
              <a:t> </a:t>
            </a:r>
            <a:r>
              <a:rPr lang="en-US" sz="1700" dirty="0" err="1">
                <a:latin typeface="Candara" panose="020E0502030303020204" pitchFamily="34" charset="0"/>
              </a:rPr>
              <a:t>nghệ</a:t>
            </a:r>
            <a:r>
              <a:rPr lang="en-US" sz="1700" dirty="0">
                <a:latin typeface="Candara" panose="020E0502030303020204" pitchFamily="34" charset="0"/>
              </a:rPr>
              <a:t> </a:t>
            </a:r>
            <a:r>
              <a:rPr lang="en-US" sz="1700" dirty="0" err="1">
                <a:latin typeface="Candara" panose="020E0502030303020204" pitchFamily="34" charset="0"/>
              </a:rPr>
              <a:t>sử</a:t>
            </a:r>
            <a:r>
              <a:rPr lang="en-US" sz="1700" dirty="0">
                <a:latin typeface="Candara" panose="020E0502030303020204" pitchFamily="34" charset="0"/>
              </a:rPr>
              <a:t> </a:t>
            </a:r>
            <a:r>
              <a:rPr lang="en-US" sz="1700" dirty="0" err="1">
                <a:latin typeface="Candara" panose="020E0502030303020204" pitchFamily="34" charset="0"/>
              </a:rPr>
              <a:t>dụng</a:t>
            </a:r>
            <a:endParaRPr lang="en-US" sz="1700" dirty="0">
              <a:latin typeface="Candara" panose="020E0502030303020204" pitchFamily="34" charset="0"/>
            </a:endParaRPr>
          </a:p>
        </p:txBody>
      </p:sp>
      <p:sp>
        <p:nvSpPr>
          <p:cNvPr id="8" name="Google Shape;445;p37">
            <a:extLst>
              <a:ext uri="{FF2B5EF4-FFF2-40B4-BE49-F238E27FC236}">
                <a16:creationId xmlns:a16="http://schemas.microsoft.com/office/drawing/2014/main" id="{A83B9283-668B-E92D-BD70-D2E5365BE4A5}"/>
              </a:ext>
            </a:extLst>
          </p:cNvPr>
          <p:cNvSpPr txBox="1">
            <a:spLocks/>
          </p:cNvSpPr>
          <p:nvPr/>
        </p:nvSpPr>
        <p:spPr>
          <a:xfrm>
            <a:off x="3933356" y="1999955"/>
            <a:ext cx="1250700" cy="525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4300"/>
              <a:buFont typeface="Acme"/>
              <a:buNone/>
              <a:defRPr sz="3400" b="0" i="0" u="none" strike="noStrike" cap="none">
                <a:solidFill>
                  <a:schemeClr val="lt1"/>
                </a:solidFill>
                <a:latin typeface="Acme"/>
                <a:ea typeface="Acme"/>
                <a:cs typeface="Acme"/>
                <a:sym typeface="Acme"/>
              </a:defRPr>
            </a:lvl1pPr>
            <a:lvl2pPr marR="0" lvl="1" algn="ctr" rtl="0">
              <a:lnSpc>
                <a:spcPct val="100000"/>
              </a:lnSpc>
              <a:spcBef>
                <a:spcPts val="0"/>
              </a:spcBef>
              <a:spcAft>
                <a:spcPts val="0"/>
              </a:spcAft>
              <a:buClr>
                <a:schemeClr val="lt2"/>
              </a:buClr>
              <a:buSzPts val="4300"/>
              <a:buFont typeface="Acme"/>
              <a:buNone/>
              <a:defRPr sz="4300" b="0" i="0" u="none" strike="noStrike" cap="none">
                <a:solidFill>
                  <a:schemeClr val="lt2"/>
                </a:solidFill>
                <a:latin typeface="Acme"/>
                <a:ea typeface="Acme"/>
                <a:cs typeface="Acme"/>
                <a:sym typeface="Acme"/>
              </a:defRPr>
            </a:lvl2pPr>
            <a:lvl3pPr marR="0" lvl="2" algn="ctr" rtl="0">
              <a:lnSpc>
                <a:spcPct val="100000"/>
              </a:lnSpc>
              <a:spcBef>
                <a:spcPts val="0"/>
              </a:spcBef>
              <a:spcAft>
                <a:spcPts val="0"/>
              </a:spcAft>
              <a:buClr>
                <a:schemeClr val="lt2"/>
              </a:buClr>
              <a:buSzPts val="4300"/>
              <a:buFont typeface="Acme"/>
              <a:buNone/>
              <a:defRPr sz="4300" b="0" i="0" u="none" strike="noStrike" cap="none">
                <a:solidFill>
                  <a:schemeClr val="lt2"/>
                </a:solidFill>
                <a:latin typeface="Acme"/>
                <a:ea typeface="Acme"/>
                <a:cs typeface="Acme"/>
                <a:sym typeface="Acme"/>
              </a:defRPr>
            </a:lvl3pPr>
            <a:lvl4pPr marR="0" lvl="3" algn="ctr" rtl="0">
              <a:lnSpc>
                <a:spcPct val="100000"/>
              </a:lnSpc>
              <a:spcBef>
                <a:spcPts val="0"/>
              </a:spcBef>
              <a:spcAft>
                <a:spcPts val="0"/>
              </a:spcAft>
              <a:buClr>
                <a:schemeClr val="lt2"/>
              </a:buClr>
              <a:buSzPts val="4300"/>
              <a:buFont typeface="Acme"/>
              <a:buNone/>
              <a:defRPr sz="4300" b="0" i="0" u="none" strike="noStrike" cap="none">
                <a:solidFill>
                  <a:schemeClr val="lt2"/>
                </a:solidFill>
                <a:latin typeface="Acme"/>
                <a:ea typeface="Acme"/>
                <a:cs typeface="Acme"/>
                <a:sym typeface="Acme"/>
              </a:defRPr>
            </a:lvl4pPr>
            <a:lvl5pPr marR="0" lvl="4" algn="ctr" rtl="0">
              <a:lnSpc>
                <a:spcPct val="100000"/>
              </a:lnSpc>
              <a:spcBef>
                <a:spcPts val="0"/>
              </a:spcBef>
              <a:spcAft>
                <a:spcPts val="0"/>
              </a:spcAft>
              <a:buClr>
                <a:schemeClr val="lt2"/>
              </a:buClr>
              <a:buSzPts val="4300"/>
              <a:buFont typeface="Acme"/>
              <a:buNone/>
              <a:defRPr sz="4300" b="0" i="0" u="none" strike="noStrike" cap="none">
                <a:solidFill>
                  <a:schemeClr val="lt2"/>
                </a:solidFill>
                <a:latin typeface="Acme"/>
                <a:ea typeface="Acme"/>
                <a:cs typeface="Acme"/>
                <a:sym typeface="Acme"/>
              </a:defRPr>
            </a:lvl5pPr>
            <a:lvl6pPr marR="0" lvl="5" algn="ctr" rtl="0">
              <a:lnSpc>
                <a:spcPct val="100000"/>
              </a:lnSpc>
              <a:spcBef>
                <a:spcPts val="0"/>
              </a:spcBef>
              <a:spcAft>
                <a:spcPts val="0"/>
              </a:spcAft>
              <a:buClr>
                <a:schemeClr val="lt2"/>
              </a:buClr>
              <a:buSzPts val="4300"/>
              <a:buFont typeface="Acme"/>
              <a:buNone/>
              <a:defRPr sz="4300" b="0" i="0" u="none" strike="noStrike" cap="none">
                <a:solidFill>
                  <a:schemeClr val="lt2"/>
                </a:solidFill>
                <a:latin typeface="Acme"/>
                <a:ea typeface="Acme"/>
                <a:cs typeface="Acme"/>
                <a:sym typeface="Acme"/>
              </a:defRPr>
            </a:lvl6pPr>
            <a:lvl7pPr marR="0" lvl="6" algn="ctr" rtl="0">
              <a:lnSpc>
                <a:spcPct val="100000"/>
              </a:lnSpc>
              <a:spcBef>
                <a:spcPts val="0"/>
              </a:spcBef>
              <a:spcAft>
                <a:spcPts val="0"/>
              </a:spcAft>
              <a:buClr>
                <a:schemeClr val="lt2"/>
              </a:buClr>
              <a:buSzPts val="4300"/>
              <a:buFont typeface="Acme"/>
              <a:buNone/>
              <a:defRPr sz="4300" b="0" i="0" u="none" strike="noStrike" cap="none">
                <a:solidFill>
                  <a:schemeClr val="lt2"/>
                </a:solidFill>
                <a:latin typeface="Acme"/>
                <a:ea typeface="Acme"/>
                <a:cs typeface="Acme"/>
                <a:sym typeface="Acme"/>
              </a:defRPr>
            </a:lvl7pPr>
            <a:lvl8pPr marR="0" lvl="7" algn="ctr" rtl="0">
              <a:lnSpc>
                <a:spcPct val="100000"/>
              </a:lnSpc>
              <a:spcBef>
                <a:spcPts val="0"/>
              </a:spcBef>
              <a:spcAft>
                <a:spcPts val="0"/>
              </a:spcAft>
              <a:buClr>
                <a:schemeClr val="lt2"/>
              </a:buClr>
              <a:buSzPts val="4300"/>
              <a:buFont typeface="Acme"/>
              <a:buNone/>
              <a:defRPr sz="4300" b="0" i="0" u="none" strike="noStrike" cap="none">
                <a:solidFill>
                  <a:schemeClr val="lt2"/>
                </a:solidFill>
                <a:latin typeface="Acme"/>
                <a:ea typeface="Acme"/>
                <a:cs typeface="Acme"/>
                <a:sym typeface="Acme"/>
              </a:defRPr>
            </a:lvl8pPr>
            <a:lvl9pPr marR="0" lvl="8" algn="ctr" rtl="0">
              <a:lnSpc>
                <a:spcPct val="100000"/>
              </a:lnSpc>
              <a:spcBef>
                <a:spcPts val="0"/>
              </a:spcBef>
              <a:spcAft>
                <a:spcPts val="0"/>
              </a:spcAft>
              <a:buClr>
                <a:schemeClr val="lt2"/>
              </a:buClr>
              <a:buSzPts val="4300"/>
              <a:buFont typeface="Acme"/>
              <a:buNone/>
              <a:defRPr sz="4300" b="0" i="0" u="none" strike="noStrike" cap="none">
                <a:solidFill>
                  <a:schemeClr val="lt2"/>
                </a:solidFill>
                <a:latin typeface="Acme"/>
                <a:ea typeface="Acme"/>
                <a:cs typeface="Acme"/>
                <a:sym typeface="Acme"/>
              </a:defRPr>
            </a:lvl9pPr>
          </a:lstStyle>
          <a:p>
            <a:r>
              <a:rPr lang="en" dirty="0">
                <a:latin typeface="Congenial Black" panose="02000503040000020004" pitchFamily="2" charset="0"/>
              </a:rPr>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23579" y="235192"/>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a:solidFill>
                  <a:schemeClr val="tx1">
                    <a:lumMod val="50000"/>
                  </a:schemeClr>
                </a:solidFill>
                <a:effectLst/>
                <a:latin typeface="Candara" panose="020E0502030303020204" pitchFamily="34" charset="0"/>
                <a:ea typeface="Times New Roman" panose="02020603050405020304" pitchFamily="18" charset="0"/>
              </a:rPr>
              <a:t>Spring Boot Framework</a:t>
            </a:r>
            <a:endParaRPr sz="4800" b="1" dirty="0">
              <a:solidFill>
                <a:schemeClr val="tx1">
                  <a:lumMod val="50000"/>
                </a:schemeClr>
              </a:solidFill>
              <a:latin typeface="Candara" panose="020E0502030303020204" pitchFamily="34"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1179094" y="962956"/>
            <a:ext cx="7573019" cy="32175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lgn="just">
              <a:lnSpc>
                <a:spcPct val="150000"/>
              </a:lnSpc>
            </a:pP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Dịch</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vụ</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tính</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năng</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chính</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Spring Boot:</a:t>
            </a:r>
          </a:p>
          <a:p>
            <a:pPr algn="just">
              <a:lnSpc>
                <a:spcPct val="150000"/>
              </a:lnSpc>
              <a:spcBef>
                <a:spcPts val="600"/>
              </a:spcBef>
              <a:spcAft>
                <a:spcPts val="600"/>
              </a:spcAft>
            </a:pPr>
            <a:r>
              <a:rPr lang="en-US" sz="1800" i="1" dirty="0">
                <a:solidFill>
                  <a:schemeClr val="tx1">
                    <a:lumMod val="50000"/>
                  </a:schemeClr>
                </a:solidFill>
                <a:effectLst/>
                <a:latin typeface="Candara" panose="020E0502030303020204" pitchFamily="34" charset="0"/>
                <a:ea typeface="Times New Roman" panose="02020603050405020304" pitchFamily="18" charset="0"/>
              </a:rPr>
              <a:t>Spring Boot Starter: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starter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dependency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được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tổng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hợp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cung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thư</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mặc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định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loại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cụ</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như</a:t>
            </a:r>
            <a:r>
              <a:rPr lang="en-US" sz="1800" dirty="0">
                <a:solidFill>
                  <a:schemeClr val="tx1">
                    <a:lumMod val="50000"/>
                  </a:schemeClr>
                </a:solidFill>
                <a:effectLst/>
                <a:latin typeface="Candara" panose="020E0502030303020204" pitchFamily="34" charset="0"/>
                <a:ea typeface="Times New Roman" panose="02020603050405020304" pitchFamily="18" charset="0"/>
              </a:rPr>
              <a:t> spring-boot-starter-web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web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hoặc</a:t>
            </a:r>
            <a:r>
              <a:rPr lang="en-US" sz="1800" dirty="0">
                <a:solidFill>
                  <a:schemeClr val="tx1">
                    <a:lumMod val="50000"/>
                  </a:schemeClr>
                </a:solidFill>
                <a:effectLst/>
                <a:latin typeface="Candara" panose="020E0502030303020204" pitchFamily="34" charset="0"/>
                <a:ea typeface="Times New Roman" panose="02020603050405020304" pitchFamily="18" charset="0"/>
              </a:rPr>
              <a:t> spring-boot-starter-data-</a:t>
            </a:r>
            <a:r>
              <a:rPr lang="en-US" sz="1800" dirty="0" err="1">
                <a:solidFill>
                  <a:schemeClr val="tx1">
                    <a:lumMod val="50000"/>
                  </a:schemeClr>
                </a:solidFill>
                <a:effectLst/>
                <a:latin typeface="Candara" panose="020E0502030303020204" pitchFamily="34" charset="0"/>
                <a:ea typeface="Times New Roman" panose="02020603050405020304" pitchFamily="18" charset="0"/>
              </a:rPr>
              <a:t>jpa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sử</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JPA.</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i="1" dirty="0">
                <a:solidFill>
                  <a:schemeClr val="tx1">
                    <a:lumMod val="50000"/>
                  </a:schemeClr>
                </a:solidFill>
                <a:effectLst/>
                <a:latin typeface="Candara" panose="020E0502030303020204" pitchFamily="34" charset="0"/>
                <a:ea typeface="Times New Roman" panose="02020603050405020304" pitchFamily="18" charset="0"/>
              </a:rPr>
              <a:t>Spring Boot Data</a:t>
            </a:r>
            <a:r>
              <a:rPr lang="en-US" sz="1800" i="1" dirty="0">
                <a:solidFill>
                  <a:schemeClr val="tx1">
                    <a:lumMod val="50000"/>
                  </a:schemeClr>
                </a:solidFill>
                <a:latin typeface="Candara" panose="020E0502030303020204" pitchFamily="34" charset="0"/>
                <a:ea typeface="Times New Roman" panose="02020603050405020304" pitchFamily="18" charset="0"/>
              </a:rPr>
              <a:t>: </a:t>
            </a:r>
            <a:r>
              <a:rPr lang="vi-VN" sz="1800" i="1" dirty="0">
                <a:solidFill>
                  <a:schemeClr val="tx1">
                    <a:lumMod val="50000"/>
                  </a:schemeClr>
                </a:solidFill>
                <a:latin typeface="Candara" panose="020E0502030303020204" pitchFamily="34" charset="0"/>
                <a:ea typeface="Times New Roman" panose="02020603050405020304" pitchFamily="18" charset="0"/>
              </a:rPr>
              <a:t>: </a:t>
            </a:r>
            <a:r>
              <a:rPr lang="vi-VN" sz="1800" dirty="0">
                <a:solidFill>
                  <a:schemeClr val="tx1">
                    <a:lumMod val="50000"/>
                  </a:schemeClr>
                </a:solidFill>
                <a:latin typeface="Candara" panose="020E0502030303020204" pitchFamily="34" charset="0"/>
                <a:ea typeface="Times New Roman" panose="02020603050405020304" pitchFamily="18" charset="0"/>
              </a:rPr>
              <a:t>Spring Boot hỗ trợ tích hợp với các công nghệ truy cập dữ liệu như JPA, JDBC, MongoDB, Redis và nhiều hơn nữa thông qua các starter và thư viện hỗ trợ.</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p>
        </p:txBody>
      </p:sp>
    </p:spTree>
    <p:extLst>
      <p:ext uri="{BB962C8B-B14F-4D97-AF65-F5344CB8AC3E}">
        <p14:creationId xmlns:p14="http://schemas.microsoft.com/office/powerpoint/2010/main" val="7842631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23579" y="235192"/>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a:solidFill>
                  <a:schemeClr val="tx1">
                    <a:lumMod val="50000"/>
                  </a:schemeClr>
                </a:solidFill>
                <a:effectLst/>
                <a:latin typeface="Candara" panose="020E0502030303020204" pitchFamily="34" charset="0"/>
                <a:ea typeface="Times New Roman" panose="02020603050405020304" pitchFamily="18" charset="0"/>
              </a:rPr>
              <a:t>Spring Boot Framework</a:t>
            </a:r>
            <a:endParaRPr sz="4800" b="1" dirty="0">
              <a:solidFill>
                <a:schemeClr val="tx1">
                  <a:lumMod val="50000"/>
                </a:schemeClr>
              </a:solidFill>
              <a:latin typeface="Candara" panose="020E0502030303020204" pitchFamily="34"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990028" y="914830"/>
            <a:ext cx="7954591" cy="34440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lgn="just">
              <a:lnSpc>
                <a:spcPct val="150000"/>
              </a:lnSpc>
            </a:pPr>
            <a:r>
              <a:rPr lang="en-US" sz="1600" b="1" i="1" dirty="0" err="1">
                <a:solidFill>
                  <a:schemeClr val="tx1">
                    <a:lumMod val="50000"/>
                  </a:schemeClr>
                </a:solidFill>
                <a:effectLst/>
                <a:latin typeface="Candara" panose="020E0502030303020204" pitchFamily="34" charset="0"/>
                <a:ea typeface="Times New Roman" panose="02020603050405020304" pitchFamily="18" charset="0"/>
              </a:rPr>
              <a:t>Dịch</a:t>
            </a:r>
            <a:r>
              <a:rPr lang="en-US" sz="16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600" b="1" i="1" dirty="0" err="1">
                <a:solidFill>
                  <a:schemeClr val="tx1">
                    <a:lumMod val="50000"/>
                  </a:schemeClr>
                </a:solidFill>
                <a:effectLst/>
                <a:latin typeface="Candara" panose="020E0502030303020204" pitchFamily="34" charset="0"/>
                <a:ea typeface="Times New Roman" panose="02020603050405020304" pitchFamily="18" charset="0"/>
              </a:rPr>
              <a:t>vụ</a:t>
            </a:r>
            <a:r>
              <a:rPr lang="en-US" sz="16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600" b="1" i="1" dirty="0" err="1">
                <a:solidFill>
                  <a:schemeClr val="tx1">
                    <a:lumMod val="50000"/>
                  </a:schemeClr>
                </a:solidFill>
                <a:effectLst/>
                <a:latin typeface="Candara" panose="020E0502030303020204" pitchFamily="34" charset="0"/>
                <a:ea typeface="Times New Roman" panose="02020603050405020304" pitchFamily="18" charset="0"/>
              </a:rPr>
              <a:t>và</a:t>
            </a:r>
            <a:r>
              <a:rPr lang="en-US" sz="16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600" b="1" i="1" dirty="0" err="1">
                <a:solidFill>
                  <a:schemeClr val="tx1">
                    <a:lumMod val="50000"/>
                  </a:schemeClr>
                </a:solidFill>
                <a:effectLst/>
                <a:latin typeface="Candara" panose="020E0502030303020204" pitchFamily="34" charset="0"/>
                <a:ea typeface="Times New Roman" panose="02020603050405020304" pitchFamily="18" charset="0"/>
              </a:rPr>
              <a:t>tính</a:t>
            </a:r>
            <a:r>
              <a:rPr lang="en-US" sz="16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600" b="1" i="1" dirty="0" err="1">
                <a:solidFill>
                  <a:schemeClr val="tx1">
                    <a:lumMod val="50000"/>
                  </a:schemeClr>
                </a:solidFill>
                <a:effectLst/>
                <a:latin typeface="Candara" panose="020E0502030303020204" pitchFamily="34" charset="0"/>
                <a:ea typeface="Times New Roman" panose="02020603050405020304" pitchFamily="18" charset="0"/>
              </a:rPr>
              <a:t>năng</a:t>
            </a:r>
            <a:r>
              <a:rPr lang="en-US" sz="16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600" b="1" i="1" dirty="0" err="1">
                <a:solidFill>
                  <a:schemeClr val="tx1">
                    <a:lumMod val="50000"/>
                  </a:schemeClr>
                </a:solidFill>
                <a:effectLst/>
                <a:latin typeface="Candara" panose="020E0502030303020204" pitchFamily="34" charset="0"/>
                <a:ea typeface="Times New Roman" panose="02020603050405020304" pitchFamily="18" charset="0"/>
              </a:rPr>
              <a:t>chính</a:t>
            </a:r>
            <a:r>
              <a:rPr lang="en-US" sz="16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600" b="1" i="1"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600" b="1" i="1" dirty="0">
                <a:solidFill>
                  <a:schemeClr val="tx1">
                    <a:lumMod val="50000"/>
                  </a:schemeClr>
                </a:solidFill>
                <a:effectLst/>
                <a:latin typeface="Candara" panose="020E0502030303020204" pitchFamily="34" charset="0"/>
                <a:ea typeface="Times New Roman" panose="02020603050405020304" pitchFamily="18" charset="0"/>
              </a:rPr>
              <a:t> Spring Boot:</a:t>
            </a:r>
          </a:p>
          <a:p>
            <a:pPr algn="just">
              <a:lnSpc>
                <a:spcPct val="150000"/>
              </a:lnSpc>
              <a:spcBef>
                <a:spcPts val="600"/>
              </a:spcBef>
              <a:spcAft>
                <a:spcPts val="600"/>
              </a:spcAft>
            </a:pPr>
            <a:r>
              <a:rPr lang="en-US" sz="1600" i="1" dirty="0">
                <a:solidFill>
                  <a:schemeClr val="tx1">
                    <a:lumMod val="50000"/>
                  </a:schemeClr>
                </a:solidFill>
                <a:effectLst/>
                <a:latin typeface="Candara" panose="020E0502030303020204" pitchFamily="34" charset="0"/>
                <a:ea typeface="Times New Roman" panose="02020603050405020304" pitchFamily="18" charset="0"/>
              </a:rPr>
              <a:t>Spring Boot Security: </a:t>
            </a:r>
            <a:r>
              <a:rPr lang="en-US" sz="1600" dirty="0">
                <a:solidFill>
                  <a:schemeClr val="tx1">
                    <a:lumMod val="50000"/>
                  </a:schemeClr>
                </a:solidFill>
                <a:effectLst/>
                <a:latin typeface="Candara" panose="020E0502030303020204" pitchFamily="34" charset="0"/>
                <a:ea typeface="Times New Roman" panose="02020603050405020304" pitchFamily="18" charset="0"/>
              </a:rPr>
              <a:t>Spring Boot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cung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cấp</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tích</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hợp</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bảo</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mật</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thông</a:t>
            </a:r>
            <a:r>
              <a:rPr lang="en-US" sz="1600" dirty="0">
                <a:solidFill>
                  <a:schemeClr val="tx1">
                    <a:lumMod val="50000"/>
                  </a:schemeClr>
                </a:solidFill>
                <a:effectLst/>
                <a:latin typeface="Candara" panose="020E0502030303020204" pitchFamily="34" charset="0"/>
                <a:ea typeface="Times New Roman" panose="02020603050405020304" pitchFamily="18" charset="0"/>
              </a:rPr>
              <a:t> qua Spring Security,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phép</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xác</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thực</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ủy</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quyền</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cách</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dễ</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dàng</a:t>
            </a:r>
            <a:r>
              <a:rPr lang="en-US" sz="1600" dirty="0">
                <a:solidFill>
                  <a:schemeClr val="tx1">
                    <a:lumMod val="50000"/>
                  </a:schemeClr>
                </a:solidFill>
                <a:effectLst/>
                <a:latin typeface="Candara" panose="020E0502030303020204" pitchFamily="34" charset="0"/>
                <a:ea typeface="Times New Roman" panose="02020603050405020304" pitchFamily="18" charset="0"/>
              </a:rPr>
              <a:t>.</a:t>
            </a:r>
            <a:endParaRPr lang="en-SG" sz="16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600" i="1" dirty="0">
                <a:solidFill>
                  <a:schemeClr val="tx1">
                    <a:lumMod val="50000"/>
                  </a:schemeClr>
                </a:solidFill>
                <a:effectLst/>
                <a:latin typeface="Candara" panose="020E0502030303020204" pitchFamily="34" charset="0"/>
                <a:ea typeface="Times New Roman" panose="02020603050405020304" pitchFamily="18" charset="0"/>
              </a:rPr>
              <a:t>Externalized Configuration: </a:t>
            </a:r>
            <a:r>
              <a:rPr lang="en-US" sz="1600" dirty="0">
                <a:solidFill>
                  <a:schemeClr val="tx1">
                    <a:lumMod val="50000"/>
                  </a:schemeClr>
                </a:solidFill>
                <a:effectLst/>
                <a:latin typeface="Candara" panose="020E0502030303020204" pitchFamily="34" charset="0"/>
                <a:ea typeface="Times New Roman" panose="02020603050405020304" pitchFamily="18" charset="0"/>
              </a:rPr>
              <a:t>Spring Boot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phép</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hình</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thông</a:t>
            </a:r>
            <a:r>
              <a:rPr lang="en-US" sz="1600" dirty="0">
                <a:solidFill>
                  <a:schemeClr val="tx1">
                    <a:lumMod val="50000"/>
                  </a:schemeClr>
                </a:solidFill>
                <a:effectLst/>
                <a:latin typeface="Candara" panose="020E0502030303020204" pitchFamily="34" charset="0"/>
                <a:ea typeface="Times New Roman" panose="02020603050405020304" pitchFamily="18" charset="0"/>
              </a:rPr>
              <a:t> qua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tệp</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hình</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như</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application.properties</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hoặc</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application.yml</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cũng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như</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thông</a:t>
            </a:r>
            <a:r>
              <a:rPr lang="en-US" sz="1600" dirty="0">
                <a:solidFill>
                  <a:schemeClr val="tx1">
                    <a:lumMod val="50000"/>
                  </a:schemeClr>
                </a:solidFill>
                <a:effectLst/>
                <a:latin typeface="Candara" panose="020E0502030303020204" pitchFamily="34" charset="0"/>
                <a:ea typeface="Times New Roman" panose="02020603050405020304" pitchFamily="18" charset="0"/>
              </a:rPr>
              <a:t> qua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biến</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môi</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trường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lệnh</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dòng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lệnh</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hoặc</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nguồn</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hình</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khác</a:t>
            </a:r>
            <a:r>
              <a:rPr lang="en-US" sz="1600" dirty="0">
                <a:solidFill>
                  <a:schemeClr val="tx1">
                    <a:lumMod val="50000"/>
                  </a:schemeClr>
                </a:solidFill>
                <a:effectLst/>
                <a:latin typeface="Candara" panose="020E0502030303020204" pitchFamily="34" charset="0"/>
                <a:ea typeface="Times New Roman" panose="02020603050405020304" pitchFamily="18" charset="0"/>
              </a:rPr>
              <a:t>.</a:t>
            </a:r>
            <a:endParaRPr lang="en-SG" sz="16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i="1" dirty="0">
                <a:solidFill>
                  <a:schemeClr val="tx1">
                    <a:lumMod val="50000"/>
                  </a:schemeClr>
                </a:solidFill>
                <a:effectLst/>
                <a:latin typeface="Candara" panose="020E0502030303020204" pitchFamily="34" charset="0"/>
                <a:ea typeface="Times New Roman" panose="02020603050405020304" pitchFamily="18" charset="0"/>
              </a:rPr>
              <a:t>Spring Boot Test: </a:t>
            </a:r>
            <a:r>
              <a:rPr lang="en-US" sz="1600" dirty="0">
                <a:solidFill>
                  <a:schemeClr val="tx1">
                    <a:lumMod val="50000"/>
                  </a:schemeClr>
                </a:solidFill>
                <a:effectLst/>
                <a:latin typeface="Candara" panose="020E0502030303020204" pitchFamily="34" charset="0"/>
                <a:ea typeface="Times New Roman" panose="02020603050405020304" pitchFamily="18" charset="0"/>
              </a:rPr>
              <a:t>Spring Boot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cung</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cấp</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hỗ</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trợ</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mạnh</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mẽ</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việc</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viết</a:t>
            </a:r>
            <a:r>
              <a:rPr lang="en-US" sz="1600" dirty="0">
                <a:solidFill>
                  <a:schemeClr val="tx1">
                    <a:lumMod val="50000"/>
                  </a:schemeClr>
                </a:solidFill>
                <a:effectLst/>
                <a:latin typeface="Candara" panose="020E0502030303020204" pitchFamily="34" charset="0"/>
                <a:ea typeface="Times New Roman" panose="02020603050405020304" pitchFamily="18" charset="0"/>
              </a:rPr>
              <a: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600" dirty="0">
                <a:solidFill>
                  <a:schemeClr val="tx1">
                    <a:lumMod val="50000"/>
                  </a:schemeClr>
                </a:solidFill>
                <a:effectLst/>
                <a:latin typeface="Candara" panose="020E0502030303020204" pitchFamily="34" charset="0"/>
                <a:ea typeface="Times New Roman" panose="02020603050405020304" pitchFamily="18" charset="0"/>
              </a:rPr>
              <a:t> unit test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600" dirty="0">
                <a:solidFill>
                  <a:schemeClr val="tx1">
                    <a:lumMod val="50000"/>
                  </a:schemeClr>
                </a:solidFill>
                <a:effectLst/>
                <a:latin typeface="Candara" panose="020E0502030303020204" pitchFamily="34" charset="0"/>
                <a:ea typeface="Times New Roman" panose="02020603050405020304" pitchFamily="18" charset="0"/>
              </a:rPr>
              <a:t> integration test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thông</a:t>
            </a:r>
            <a:r>
              <a:rPr lang="en-US" sz="1600" dirty="0">
                <a:solidFill>
                  <a:schemeClr val="tx1">
                    <a:lumMod val="50000"/>
                  </a:schemeClr>
                </a:solidFill>
                <a:effectLst/>
                <a:latin typeface="Candara" panose="020E0502030303020204" pitchFamily="34" charset="0"/>
                <a:ea typeface="Times New Roman" panose="02020603050405020304" pitchFamily="18" charset="0"/>
              </a:rPr>
              <a:t> qua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600" dirty="0">
                <a:solidFill>
                  <a:schemeClr val="tx1">
                    <a:lumMod val="50000"/>
                  </a:schemeClr>
                </a:solidFill>
                <a:effectLst/>
                <a:latin typeface="Candara" panose="020E0502030303020204" pitchFamily="34" charset="0"/>
                <a:ea typeface="Times New Roman" panose="02020603050405020304" pitchFamily="18" charset="0"/>
              </a:rPr>
              <a:t> module </a:t>
            </a:r>
            <a:r>
              <a:rPr lang="en-US" sz="1600" dirty="0" err="1">
                <a:solidFill>
                  <a:schemeClr val="tx1">
                    <a:lumMod val="50000"/>
                  </a:schemeClr>
                </a:solidFill>
                <a:effectLst/>
                <a:latin typeface="Candara" panose="020E0502030303020204" pitchFamily="34" charset="0"/>
                <a:ea typeface="Times New Roman" panose="02020603050405020304" pitchFamily="18" charset="0"/>
              </a:rPr>
              <a:t>như</a:t>
            </a:r>
            <a:r>
              <a:rPr lang="en-US" sz="1600" dirty="0">
                <a:solidFill>
                  <a:schemeClr val="tx1">
                    <a:lumMod val="50000"/>
                  </a:schemeClr>
                </a:solidFill>
                <a:effectLst/>
                <a:latin typeface="Candara" panose="020E0502030303020204" pitchFamily="34" charset="0"/>
                <a:ea typeface="Times New Roman" panose="02020603050405020304" pitchFamily="18" charset="0"/>
              </a:rPr>
              <a:t> spring-boot-starter-test.</a:t>
            </a:r>
            <a:endParaRPr lang="en-SG" sz="16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600" dirty="0">
                <a:solidFill>
                  <a:schemeClr val="tx1">
                    <a:lumMod val="50000"/>
                  </a:schemeClr>
                </a:solidFill>
                <a:effectLst/>
                <a:latin typeface="Candara" panose="020E0502030303020204" pitchFamily="34" charset="0"/>
                <a:ea typeface="Times New Roman" panose="02020603050405020304" pitchFamily="18" charset="0"/>
              </a:rPr>
              <a:t>	</a:t>
            </a:r>
          </a:p>
        </p:txBody>
      </p:sp>
    </p:spTree>
    <p:extLst>
      <p:ext uri="{BB962C8B-B14F-4D97-AF65-F5344CB8AC3E}">
        <p14:creationId xmlns:p14="http://schemas.microsoft.com/office/powerpoint/2010/main" val="724543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470405" y="0"/>
            <a:ext cx="4280349"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2400" b="1" dirty="0">
                <a:solidFill>
                  <a:schemeClr val="tx1">
                    <a:lumMod val="50000"/>
                  </a:schemeClr>
                </a:solidFill>
                <a:effectLst/>
                <a:latin typeface="Candara" panose="020E0502030303020204" pitchFamily="34" charset="0"/>
                <a:ea typeface="Times New Roman" panose="02020603050405020304" pitchFamily="18" charset="0"/>
              </a:rPr>
              <a:t> </a:t>
            </a:r>
            <a:r>
              <a:rPr lang="en-US" sz="2400" b="1" dirty="0" err="1">
                <a:solidFill>
                  <a:schemeClr val="tx1">
                    <a:lumMod val="50000"/>
                  </a:schemeClr>
                </a:solidFill>
                <a:effectLst/>
                <a:latin typeface="Candara" panose="020E0502030303020204" pitchFamily="34" charset="0"/>
                <a:ea typeface="Times New Roman" panose="02020603050405020304" pitchFamily="18" charset="0"/>
              </a:rPr>
              <a:t>trúc</a:t>
            </a:r>
            <a:r>
              <a:rPr lang="en-US" sz="2400" b="1" dirty="0">
                <a:solidFill>
                  <a:schemeClr val="tx1">
                    <a:lumMod val="50000"/>
                  </a:schemeClr>
                </a:solidFill>
                <a:effectLst/>
                <a:latin typeface="Candara" panose="020E0502030303020204" pitchFamily="34" charset="0"/>
                <a:ea typeface="Times New Roman" panose="02020603050405020304" pitchFamily="18" charset="0"/>
              </a:rPr>
              <a:t> </a:t>
            </a:r>
            <a:r>
              <a:rPr lang="en-US" sz="2400" b="1" dirty="0" err="1">
                <a:solidFill>
                  <a:schemeClr val="tx1">
                    <a:lumMod val="50000"/>
                  </a:schemeClr>
                </a:solidFill>
                <a:effectLst/>
                <a:latin typeface="Candara" panose="020E0502030303020204" pitchFamily="34" charset="0"/>
                <a:ea typeface="Times New Roman" panose="02020603050405020304" pitchFamily="18" charset="0"/>
              </a:rPr>
              <a:t>dự</a:t>
            </a:r>
            <a:r>
              <a:rPr lang="en-US" sz="2400" b="1" dirty="0">
                <a:solidFill>
                  <a:schemeClr val="tx1">
                    <a:lumMod val="50000"/>
                  </a:schemeClr>
                </a:solidFill>
                <a:effectLst/>
                <a:latin typeface="Candara" panose="020E0502030303020204" pitchFamily="34" charset="0"/>
                <a:ea typeface="Times New Roman" panose="02020603050405020304" pitchFamily="18" charset="0"/>
              </a:rPr>
              <a:t> </a:t>
            </a:r>
            <a:r>
              <a:rPr lang="en-US" sz="2400" b="1" dirty="0" err="1">
                <a:solidFill>
                  <a:schemeClr val="tx1">
                    <a:lumMod val="50000"/>
                  </a:schemeClr>
                </a:solidFill>
                <a:effectLst/>
                <a:latin typeface="Candara" panose="020E0502030303020204" pitchFamily="34" charset="0"/>
                <a:ea typeface="Times New Roman" panose="02020603050405020304" pitchFamily="18" charset="0"/>
              </a:rPr>
              <a:t>án</a:t>
            </a:r>
            <a:r>
              <a:rPr lang="en-US" sz="2400" b="1" dirty="0">
                <a:solidFill>
                  <a:schemeClr val="tx1">
                    <a:lumMod val="50000"/>
                  </a:schemeClr>
                </a:solidFill>
                <a:effectLst/>
                <a:latin typeface="Candara" panose="020E0502030303020204" pitchFamily="34" charset="0"/>
                <a:ea typeface="Times New Roman" panose="02020603050405020304" pitchFamily="18" charset="0"/>
              </a:rPr>
              <a:t> Spring Boot</a:t>
            </a:r>
            <a:endParaRPr lang="en-US" sz="4400" b="1" dirty="0">
              <a:solidFill>
                <a:schemeClr val="tx1">
                  <a:lumMod val="50000"/>
                </a:schemeClr>
              </a:solidFill>
              <a:latin typeface="Candara" panose="020E0502030303020204" pitchFamily="34" charset="0"/>
            </a:endParaRPr>
          </a:p>
        </p:txBody>
      </p:sp>
      <p:pic>
        <p:nvPicPr>
          <p:cNvPr id="2050" name="Picture 1">
            <a:extLst>
              <a:ext uri="{FF2B5EF4-FFF2-40B4-BE49-F238E27FC236}">
                <a16:creationId xmlns:a16="http://schemas.microsoft.com/office/drawing/2014/main" id="{7F9C7C10-D4CC-1FBE-1945-F0322A77EB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2026" y="307237"/>
            <a:ext cx="3437099" cy="4559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B4D448EF-83C8-6FB5-1D22-F303FD405DFE}"/>
              </a:ext>
            </a:extLst>
          </p:cNvPr>
          <p:cNvSpPr txBox="1"/>
          <p:nvPr/>
        </p:nvSpPr>
        <p:spPr>
          <a:xfrm>
            <a:off x="763639" y="492900"/>
            <a:ext cx="4798387" cy="4362989"/>
          </a:xfrm>
          <a:prstGeom prst="rect">
            <a:avLst/>
          </a:prstGeom>
          <a:noFill/>
        </p:spPr>
        <p:txBody>
          <a:bodyPr wrap="square">
            <a:spAutoFit/>
          </a:bodyPr>
          <a:lstStyle/>
          <a:p>
            <a:pPr algn="just">
              <a:lnSpc>
                <a:spcPct val="150000"/>
              </a:lnSpc>
              <a:spcBef>
                <a:spcPts val="600"/>
              </a:spcBef>
              <a:spcAft>
                <a:spcPts val="600"/>
              </a:spcAft>
            </a:pPr>
            <a:r>
              <a:rPr lang="en-US" sz="1600" b="1" i="1" dirty="0" err="1">
                <a:effectLst/>
                <a:latin typeface="Candara" panose="020E0502030303020204" pitchFamily="34" charset="0"/>
                <a:ea typeface="Times New Roman" panose="02020603050405020304" pitchFamily="18" charset="0"/>
              </a:rPr>
              <a:t>src</a:t>
            </a:r>
            <a:r>
              <a:rPr lang="en-US" sz="1600" b="1" i="1" dirty="0">
                <a:effectLst/>
                <a:latin typeface="Candara" panose="020E0502030303020204" pitchFamily="34" charset="0"/>
                <a:ea typeface="Times New Roman" panose="02020603050405020304" pitchFamily="18" charset="0"/>
              </a:rPr>
              <a:t>/main/java</a:t>
            </a:r>
            <a:r>
              <a:rPr lang="en-US" sz="1600" i="1" dirty="0">
                <a:effectLst/>
                <a:latin typeface="Candara" panose="020E0502030303020204" pitchFamily="34" charset="0"/>
                <a:ea typeface="Times New Roman" panose="02020603050405020304" pitchFamily="18" charset="0"/>
              </a:rPr>
              <a:t>:</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chứa</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mã</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nguồn</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của</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ứng</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dụng</a:t>
            </a:r>
            <a:r>
              <a:rPr lang="en-US" sz="1600" dirty="0">
                <a:effectLst/>
                <a:latin typeface="Candara" panose="020E0502030303020204" pitchFamily="34" charset="0"/>
                <a:ea typeface="Times New Roman" panose="02020603050405020304" pitchFamily="18" charset="0"/>
              </a:rPr>
              <a:t> Java.</a:t>
            </a:r>
            <a:endParaRPr lang="en-SG" sz="1600" dirty="0">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600" b="1" i="1" dirty="0" err="1">
                <a:effectLst/>
                <a:latin typeface="Candara" panose="020E0502030303020204" pitchFamily="34" charset="0"/>
                <a:ea typeface="Times New Roman" panose="02020603050405020304" pitchFamily="18" charset="0"/>
              </a:rPr>
              <a:t>com.example.demo</a:t>
            </a:r>
            <a:r>
              <a:rPr lang="en-US" sz="1600" i="1" dirty="0">
                <a:effectLst/>
                <a:latin typeface="Candara" panose="020E0502030303020204" pitchFamily="34" charset="0"/>
                <a:ea typeface="Times New Roman" panose="02020603050405020304" pitchFamily="18" charset="0"/>
              </a:rPr>
              <a:t>:</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Một</a:t>
            </a:r>
            <a:r>
              <a:rPr lang="en-US" sz="1600" dirty="0">
                <a:effectLst/>
                <a:latin typeface="Candara" panose="020E0502030303020204" pitchFamily="34" charset="0"/>
                <a:ea typeface="Times New Roman" panose="02020603050405020304" pitchFamily="18" charset="0"/>
              </a:rPr>
              <a:t> package demo </a:t>
            </a:r>
            <a:r>
              <a:rPr lang="en-US" sz="1600" dirty="0" err="1">
                <a:effectLst/>
                <a:latin typeface="Candara" panose="020E0502030303020204" pitchFamily="34" charset="0"/>
                <a:ea typeface="Times New Roman" panose="02020603050405020304" pitchFamily="18" charset="0"/>
              </a:rPr>
              <a:t>ví</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dụ</a:t>
            </a:r>
            <a:r>
              <a:rPr lang="en-US" sz="1600" dirty="0">
                <a:effectLst/>
                <a:latin typeface="Candara" panose="020E0502030303020204" pitchFamily="34" charset="0"/>
                <a:ea typeface="Times New Roman" panose="02020603050405020304" pitchFamily="18" charset="0"/>
              </a:rPr>
              <a:t>.</a:t>
            </a:r>
          </a:p>
          <a:p>
            <a:pPr algn="just">
              <a:lnSpc>
                <a:spcPct val="150000"/>
              </a:lnSpc>
              <a:spcBef>
                <a:spcPts val="600"/>
              </a:spcBef>
              <a:spcAft>
                <a:spcPts val="600"/>
              </a:spcAft>
            </a:pPr>
            <a:r>
              <a:rPr lang="en-US" sz="1600" b="1" i="1" dirty="0" err="1">
                <a:effectLst/>
                <a:latin typeface="Candara" panose="020E0502030303020204" pitchFamily="34" charset="0"/>
                <a:ea typeface="Times New Roman" panose="02020603050405020304" pitchFamily="18" charset="0"/>
              </a:rPr>
              <a:t>src</a:t>
            </a:r>
            <a:r>
              <a:rPr lang="en-US" sz="1600" b="1" i="1" dirty="0">
                <a:effectLst/>
                <a:latin typeface="Candara" panose="020E0502030303020204" pitchFamily="34" charset="0"/>
                <a:ea typeface="Times New Roman" panose="02020603050405020304" pitchFamily="18" charset="0"/>
              </a:rPr>
              <a:t>/main/resources:</a:t>
            </a:r>
            <a:r>
              <a:rPr lang="en-US" sz="1600" b="1"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chứa</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tài</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nguyên</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không</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phải</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mã</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nguồn</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ví</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dụ</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như</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tệp</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cấu</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hình</a:t>
            </a:r>
            <a:r>
              <a:rPr lang="en-US" sz="1600" dirty="0">
                <a:effectLst/>
                <a:latin typeface="Candara" panose="020E0502030303020204" pitchFamily="34" charset="0"/>
                <a:ea typeface="Times New Roman" panose="02020603050405020304" pitchFamily="18" charset="0"/>
              </a:rPr>
              <a:t>, template, </a:t>
            </a:r>
            <a:r>
              <a:rPr lang="en-US" sz="1600" dirty="0" err="1">
                <a:effectLst/>
                <a:latin typeface="Candara" panose="020E0502030303020204" pitchFamily="34" charset="0"/>
                <a:ea typeface="Times New Roman" panose="02020603050405020304" pitchFamily="18" charset="0"/>
              </a:rPr>
              <a:t>tệp</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tĩnh</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như</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hình</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ảnh</a:t>
            </a:r>
            <a:r>
              <a:rPr lang="en-US" sz="1600" dirty="0">
                <a:effectLst/>
                <a:latin typeface="Candara" panose="020E0502030303020204" pitchFamily="34" charset="0"/>
                <a:ea typeface="Times New Roman" panose="02020603050405020304" pitchFamily="18" charset="0"/>
              </a:rPr>
              <a:t>, CSS).</a:t>
            </a:r>
            <a:endParaRPr lang="en-SG" sz="1600" dirty="0">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600" b="1" i="1" dirty="0" err="1">
                <a:effectLst/>
                <a:latin typeface="Candara" panose="020E0502030303020204" pitchFamily="34" charset="0"/>
                <a:ea typeface="Times New Roman" panose="02020603050405020304" pitchFamily="18" charset="0"/>
              </a:rPr>
              <a:t>application.properties</a:t>
            </a:r>
            <a:r>
              <a:rPr lang="en-US" sz="1600" b="1" i="1" dirty="0">
                <a:effectLst/>
                <a:latin typeface="Candara" panose="020E0502030303020204" pitchFamily="34" charset="0"/>
                <a:ea typeface="Times New Roman" panose="02020603050405020304" pitchFamily="18" charset="0"/>
              </a:rPr>
              <a:t>:</a:t>
            </a:r>
            <a:r>
              <a:rPr lang="en-US" sz="1600" b="1"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Tệp</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cấu</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hình</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chung</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cho</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ứng</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dụng,ví</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dụ</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như</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cấu</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hình</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cơ</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sở</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dữ</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liệu</a:t>
            </a:r>
            <a:r>
              <a:rPr lang="en-US" sz="1600" dirty="0">
                <a:effectLst/>
                <a:latin typeface="Candara" panose="020E0502030303020204" pitchFamily="34" charset="0"/>
                <a:ea typeface="Times New Roman" panose="02020603050405020304" pitchFamily="18" charset="0"/>
              </a:rPr>
              <a:t>, </a:t>
            </a:r>
            <a:r>
              <a:rPr lang="en-US" sz="1600" dirty="0">
                <a:latin typeface="Candara" panose="020E0502030303020204" pitchFamily="34" charset="0"/>
                <a:ea typeface="Times New Roman" panose="02020603050405020304" pitchFamily="18" charset="0"/>
              </a:rPr>
              <a:t>..</a:t>
            </a:r>
          </a:p>
          <a:p>
            <a:pPr algn="just">
              <a:lnSpc>
                <a:spcPct val="150000"/>
              </a:lnSpc>
              <a:spcBef>
                <a:spcPts val="600"/>
              </a:spcBef>
              <a:spcAft>
                <a:spcPts val="600"/>
              </a:spcAft>
            </a:pPr>
            <a:r>
              <a:rPr lang="en-US" sz="1600" b="1" i="1" dirty="0">
                <a:effectLst/>
                <a:latin typeface="Candara" panose="020E0502030303020204" pitchFamily="34" charset="0"/>
                <a:ea typeface="Times New Roman" panose="02020603050405020304" pitchFamily="18" charset="0"/>
              </a:rPr>
              <a:t>pom.xml:</a:t>
            </a:r>
            <a:r>
              <a:rPr lang="en-US" sz="1600" b="1"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Là</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tệp</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cấu</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hình</a:t>
            </a:r>
            <a:r>
              <a:rPr lang="en-US" sz="1600" dirty="0">
                <a:effectLst/>
                <a:latin typeface="Candara" panose="020E0502030303020204" pitchFamily="34" charset="0"/>
                <a:ea typeface="Times New Roman" panose="02020603050405020304" pitchFamily="18" charset="0"/>
              </a:rPr>
              <a:t> Maven (</a:t>
            </a:r>
            <a:r>
              <a:rPr lang="en-US" sz="1600" dirty="0" err="1">
                <a:effectLst/>
                <a:latin typeface="Candara" panose="020E0502030303020204" pitchFamily="34" charset="0"/>
                <a:ea typeface="Times New Roman" panose="02020603050405020304" pitchFamily="18" charset="0"/>
              </a:rPr>
              <a:t>hoặc</a:t>
            </a:r>
            <a:r>
              <a:rPr lang="en-US" sz="1600" dirty="0">
                <a:effectLst/>
                <a:latin typeface="Candara" panose="020E0502030303020204" pitchFamily="34" charset="0"/>
                <a:ea typeface="Times New Roman" panose="02020603050405020304" pitchFamily="18" charset="0"/>
              </a:rPr>
              <a:t> Gradle) </a:t>
            </a:r>
            <a:r>
              <a:rPr lang="en-US" sz="1600" dirty="0" err="1">
                <a:effectLst/>
                <a:latin typeface="Candara" panose="020E0502030303020204" pitchFamily="34" charset="0"/>
                <a:ea typeface="Times New Roman" panose="02020603050405020304" pitchFamily="18" charset="0"/>
              </a:rPr>
              <a:t>cho</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dự</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án</a:t>
            </a:r>
            <a:r>
              <a:rPr lang="en-US" sz="1600" dirty="0">
                <a:effectLst/>
                <a:latin typeface="Candara" panose="020E0502030303020204" pitchFamily="34" charset="0"/>
                <a:ea typeface="Times New Roman" panose="02020603050405020304" pitchFamily="18" charset="0"/>
              </a:rPr>
              <a:t> Spring Boot, </a:t>
            </a:r>
            <a:r>
              <a:rPr lang="en-US" sz="1600" dirty="0" err="1">
                <a:effectLst/>
                <a:latin typeface="Candara" panose="020E0502030303020204" pitchFamily="34" charset="0"/>
                <a:ea typeface="Times New Roman" panose="02020603050405020304" pitchFamily="18" charset="0"/>
              </a:rPr>
              <a:t>chứa</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thông</a:t>
            </a:r>
            <a:r>
              <a:rPr lang="en-US" sz="1600" dirty="0">
                <a:effectLst/>
                <a:latin typeface="Candara" panose="020E0502030303020204" pitchFamily="34" charset="0"/>
                <a:ea typeface="Times New Roman" panose="02020603050405020304" pitchFamily="18" charset="0"/>
              </a:rPr>
              <a:t> tin </a:t>
            </a:r>
            <a:r>
              <a:rPr lang="en-US" sz="1600" dirty="0" err="1">
                <a:effectLst/>
                <a:latin typeface="Candara" panose="020E0502030303020204" pitchFamily="34" charset="0"/>
                <a:ea typeface="Times New Roman" panose="02020603050405020304" pitchFamily="18" charset="0"/>
              </a:rPr>
              <a:t>về</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các</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phụ</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thuộc</a:t>
            </a:r>
            <a:r>
              <a:rPr lang="en-US" sz="1600" dirty="0">
                <a:effectLst/>
                <a:latin typeface="Candara" panose="020E0502030303020204" pitchFamily="34" charset="0"/>
                <a:ea typeface="Times New Roman" panose="02020603050405020304" pitchFamily="18" charset="0"/>
              </a:rPr>
              <a:t>, plugin, </a:t>
            </a:r>
            <a:r>
              <a:rPr lang="en-US" sz="1600" dirty="0" err="1">
                <a:effectLst/>
                <a:latin typeface="Candara" panose="020E0502030303020204" pitchFamily="34" charset="0"/>
                <a:ea typeface="Times New Roman" panose="02020603050405020304" pitchFamily="18" charset="0"/>
              </a:rPr>
              <a:t>và</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cấu</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hình</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khác</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của</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dự</a:t>
            </a:r>
            <a:r>
              <a:rPr lang="en-US" sz="1600" dirty="0">
                <a:effectLst/>
                <a:latin typeface="Candara" panose="020E0502030303020204" pitchFamily="34" charset="0"/>
                <a:ea typeface="Times New Roman" panose="02020603050405020304" pitchFamily="18" charset="0"/>
              </a:rPr>
              <a:t> </a:t>
            </a:r>
            <a:r>
              <a:rPr lang="en-US" sz="1600" dirty="0" err="1">
                <a:effectLst/>
                <a:latin typeface="Candara" panose="020E0502030303020204" pitchFamily="34" charset="0"/>
                <a:ea typeface="Times New Roman" panose="02020603050405020304" pitchFamily="18" charset="0"/>
              </a:rPr>
              <a:t>án</a:t>
            </a:r>
            <a:r>
              <a:rPr lang="en-US" sz="1600" dirty="0">
                <a:effectLst/>
                <a:latin typeface="Candara" panose="020E0502030303020204" pitchFamily="34" charset="0"/>
                <a:ea typeface="Times New Roman" panose="02020603050405020304" pitchFamily="18" charset="0"/>
              </a:rPr>
              <a:t>.</a:t>
            </a:r>
            <a:endParaRPr lang="en-SG" sz="1600" dirty="0">
              <a:effectLst/>
              <a:latin typeface="Candara" panose="020E0502030303020204" pitchFamily="34" charset="0"/>
              <a:ea typeface="Times New Roman" panose="02020603050405020304" pitchFamily="18" charset="0"/>
            </a:endParaRPr>
          </a:p>
        </p:txBody>
      </p:sp>
    </p:spTree>
    <p:extLst>
      <p:ext uri="{BB962C8B-B14F-4D97-AF65-F5344CB8AC3E}">
        <p14:creationId xmlns:p14="http://schemas.microsoft.com/office/powerpoint/2010/main" val="16707249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30454" y="159565"/>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3200" b="1" dirty="0">
                <a:solidFill>
                  <a:schemeClr val="tx1">
                    <a:lumMod val="50000"/>
                  </a:schemeClr>
                </a:solidFill>
                <a:latin typeface="Candara" panose="020E0502030303020204" pitchFamily="34" charset="0"/>
              </a:rPr>
              <a:t>Thư viện React</a:t>
            </a: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852525" y="962957"/>
            <a:ext cx="7954591" cy="34440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marL="0" indent="0" algn="just">
              <a:lnSpc>
                <a:spcPct val="150000"/>
              </a:lnSpc>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b="1" dirty="0">
                <a:solidFill>
                  <a:schemeClr val="tx1">
                    <a:lumMod val="50000"/>
                  </a:schemeClr>
                </a:solidFill>
                <a:effectLst/>
                <a:latin typeface="Candara" panose="020E0502030303020204" pitchFamily="34" charset="0"/>
                <a:ea typeface="Times New Roman" panose="02020603050405020304" pitchFamily="18" charset="0"/>
              </a:rPr>
              <a:t>React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thư</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JavaScript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phổ</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biến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nhất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xây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giao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(UI).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tốc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độ</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phản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hồi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tuyệt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khi</a:t>
            </a:r>
            <a:r>
              <a:rPr lang="en-US" sz="1800" dirty="0">
                <a:solidFill>
                  <a:schemeClr val="tx1">
                    <a:lumMod val="50000"/>
                  </a:schemeClr>
                </a:solidFill>
                <a:effectLst/>
                <a:latin typeface="Candara" panose="020E0502030303020204" pitchFamily="34" charset="0"/>
                <a:ea typeface="Times New Roman" panose="02020603050405020304" pitchFamily="18" charset="0"/>
              </a:rPr>
              <a:t> user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liệu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bằng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sử</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phương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để</a:t>
            </a:r>
            <a:r>
              <a:rPr lang="en-US" sz="1800" dirty="0">
                <a:solidFill>
                  <a:schemeClr val="tx1">
                    <a:lumMod val="50000"/>
                  </a:schemeClr>
                </a:solidFill>
                <a:effectLst/>
                <a:latin typeface="Candara" panose="020E0502030303020204" pitchFamily="34" charset="0"/>
                <a:ea typeface="Times New Roman" panose="02020603050405020304" pitchFamily="18" charset="0"/>
              </a:rPr>
              <a:t> render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trang</a:t>
            </a:r>
            <a:r>
              <a:rPr lang="en-US" sz="1800" dirty="0">
                <a:solidFill>
                  <a:schemeClr val="tx1">
                    <a:lumMod val="50000"/>
                  </a:schemeClr>
                </a:solidFill>
                <a:effectLst/>
                <a:latin typeface="Candara" panose="020E0502030303020204" pitchFamily="34" charset="0"/>
                <a:ea typeface="Times New Roman" panose="02020603050405020304" pitchFamily="18" charset="0"/>
              </a:rPr>
              <a:t> web.</a:t>
            </a:r>
          </a:p>
          <a:p>
            <a:pPr marL="0" indent="0" algn="just">
              <a:lnSpc>
                <a:spcPct val="150000"/>
              </a:lnSpc>
            </a:pP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Ưu</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 </a:t>
            </a:r>
            <a:r>
              <a:rPr lang="en-US" sz="1800" b="1" i="1" dirty="0" err="1">
                <a:solidFill>
                  <a:schemeClr val="tx1">
                    <a:lumMod val="50000"/>
                  </a:schemeClr>
                </a:solidFill>
                <a:effectLst/>
                <a:latin typeface="Candara" panose="020E0502030303020204" pitchFamily="34" charset="0"/>
                <a:ea typeface="Times New Roman" panose="02020603050405020304" pitchFamily="18" charset="0"/>
              </a:rPr>
              <a:t>điểm</a:t>
            </a:r>
            <a:r>
              <a:rPr lang="en-US" sz="1800" b="1" i="1"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Dễ</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sử</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a:solidFill>
                  <a:schemeClr val="tx1">
                    <a:lumMod val="50000"/>
                  </a:schemeClr>
                </a:solidFill>
                <a:effectLst/>
                <a:latin typeface="Candara" panose="020E0502030303020204" pitchFamily="34" charset="0"/>
                <a:ea typeface="Times New Roman" panose="02020603050405020304" pitchFamily="18" charset="0"/>
              </a:rPr>
              <a:t>React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thư</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GUI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nguồn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mở</a:t>
            </a:r>
            <a:r>
              <a:rPr lang="en-US" sz="1800" dirty="0">
                <a:solidFill>
                  <a:schemeClr val="tx1">
                    <a:lumMod val="50000"/>
                  </a:schemeClr>
                </a:solidFill>
                <a:effectLst/>
                <a:latin typeface="Candara" panose="020E0502030303020204" pitchFamily="34" charset="0"/>
                <a:ea typeface="Times New Roman" panose="02020603050405020304" pitchFamily="18" charset="0"/>
              </a:rPr>
              <a:t> JavaScript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trung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điều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cụ</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hoàn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thành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nhiệm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vụ</a:t>
            </a:r>
            <a:r>
              <a:rPr lang="en-US" sz="1800" dirty="0">
                <a:solidFill>
                  <a:schemeClr val="tx1">
                    <a:lumMod val="50000"/>
                  </a:schemeClr>
                </a:solidFill>
                <a:effectLst/>
                <a:latin typeface="Candara" panose="020E0502030303020204" pitchFamily="34" charset="0"/>
                <a:ea typeface="Times New Roman" panose="02020603050405020304" pitchFamily="18" charset="0"/>
              </a:rPr>
              <a:t> UI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hiệu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quả</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Hỗ</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trợ</a:t>
            </a:r>
            <a:r>
              <a:rPr lang="en-US" sz="1800" i="1" dirty="0">
                <a:solidFill>
                  <a:schemeClr val="tx1">
                    <a:lumMod val="50000"/>
                  </a:schemeClr>
                </a:solidFill>
                <a:effectLst/>
                <a:latin typeface="Candara" panose="020E0502030303020204" pitchFamily="34" charset="0"/>
                <a:ea typeface="Times New Roman" panose="02020603050405020304" pitchFamily="18" charset="0"/>
              </a:rPr>
              <a:t> Reusable Component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trong</a:t>
            </a:r>
            <a:r>
              <a:rPr lang="en-US" sz="1800" i="1" dirty="0">
                <a:solidFill>
                  <a:schemeClr val="tx1">
                    <a:lumMod val="50000"/>
                  </a:schemeClr>
                </a:solidFill>
                <a:effectLst/>
                <a:latin typeface="Candara" panose="020E0502030303020204" pitchFamily="34" charset="0"/>
                <a:ea typeface="Times New Roman" panose="02020603050405020304" pitchFamily="18" charset="0"/>
              </a:rPr>
              <a:t> Java: </a:t>
            </a:r>
            <a:r>
              <a:rPr lang="en-US" sz="1800" dirty="0">
                <a:solidFill>
                  <a:schemeClr val="tx1">
                    <a:lumMod val="50000"/>
                  </a:schemeClr>
                </a:solidFill>
                <a:effectLst/>
                <a:latin typeface="Candara" panose="020E0502030303020204" pitchFamily="34" charset="0"/>
                <a:ea typeface="Times New Roman" panose="02020603050405020304" pitchFamily="18" charset="0"/>
              </a:rPr>
              <a:t>React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phép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sử</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lại</a:t>
            </a:r>
            <a:r>
              <a:rPr lang="en-US" sz="1800" dirty="0">
                <a:solidFill>
                  <a:schemeClr val="tx1">
                    <a:lumMod val="50000"/>
                  </a:schemeClr>
                </a:solidFill>
                <a:effectLst/>
                <a:latin typeface="Candara" panose="020E0502030303020204" pitchFamily="34" charset="0"/>
                <a:ea typeface="Times New Roman" panose="02020603050405020304" pitchFamily="18" charset="0"/>
              </a:rPr>
              <a:t> components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đã</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được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thành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chức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năng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p>
          <a:p>
            <a:pPr marL="0" indent="0" algn="just">
              <a:lnSpc>
                <a:spcPct val="150000"/>
              </a:lnSpc>
            </a:pPr>
            <a:endParaRPr lang="en-US" sz="1600" dirty="0">
              <a:solidFill>
                <a:schemeClr val="tx1">
                  <a:lumMod val="50000"/>
                </a:schemeClr>
              </a:solidFill>
              <a:effectLst/>
              <a:latin typeface="Candara" panose="020E0502030303020204" pitchFamily="34" charset="0"/>
              <a:ea typeface="Times New Roman" panose="02020603050405020304" pitchFamily="18" charset="0"/>
            </a:endParaRPr>
          </a:p>
        </p:txBody>
      </p:sp>
    </p:spTree>
    <p:extLst>
      <p:ext uri="{BB962C8B-B14F-4D97-AF65-F5344CB8AC3E}">
        <p14:creationId xmlns:p14="http://schemas.microsoft.com/office/powerpoint/2010/main" val="18079899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230454" y="159565"/>
            <a:ext cx="5304751"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b="1" dirty="0" err="1">
                <a:solidFill>
                  <a:schemeClr val="tx1">
                    <a:lumMod val="50000"/>
                  </a:schemeClr>
                </a:solidFill>
                <a:latin typeface="Candara" panose="020E0502030303020204" pitchFamily="34" charset="0"/>
              </a:rPr>
              <a:t>Thư</a:t>
            </a:r>
            <a:r>
              <a:rPr lang="en-US" sz="3200" b="1" dirty="0">
                <a:solidFill>
                  <a:schemeClr val="tx1">
                    <a:lumMod val="50000"/>
                  </a:schemeClr>
                </a:solidFill>
                <a:latin typeface="Candara" panose="020E0502030303020204" pitchFamily="34" charset="0"/>
              </a:rPr>
              <a:t> </a:t>
            </a:r>
            <a:r>
              <a:rPr lang="en-US" sz="3200" b="1" dirty="0" err="1">
                <a:solidFill>
                  <a:schemeClr val="tx1">
                    <a:lumMod val="50000"/>
                  </a:schemeClr>
                </a:solidFill>
                <a:latin typeface="Candara" panose="020E0502030303020204" pitchFamily="34" charset="0"/>
              </a:rPr>
              <a:t>viện</a:t>
            </a:r>
            <a:r>
              <a:rPr lang="en-US" sz="3200" b="1" dirty="0">
                <a:solidFill>
                  <a:schemeClr val="tx1">
                    <a:lumMod val="50000"/>
                  </a:schemeClr>
                </a:solidFill>
                <a:latin typeface="Candara" panose="020E0502030303020204" pitchFamily="34" charset="0"/>
              </a:rPr>
              <a:t> React</a:t>
            </a:r>
            <a:endParaRPr sz="3200" b="1" dirty="0">
              <a:solidFill>
                <a:schemeClr val="tx1">
                  <a:lumMod val="50000"/>
                </a:schemeClr>
              </a:solidFill>
              <a:latin typeface="Candara" panose="020E0502030303020204" pitchFamily="34"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594704" y="577947"/>
            <a:ext cx="7954591" cy="34440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algn="just">
              <a:lnSpc>
                <a:spcPct val="150000"/>
              </a:lnSpc>
              <a:spcBef>
                <a:spcPts val="600"/>
              </a:spcBef>
              <a:spcAft>
                <a:spcPts val="600"/>
              </a:spcAft>
            </a:pP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Viết</a:t>
            </a:r>
            <a:r>
              <a:rPr lang="en-US" sz="1800" i="1" dirty="0">
                <a:solidFill>
                  <a:schemeClr val="tx1">
                    <a:lumMod val="50000"/>
                  </a:schemeClr>
                </a:solidFill>
                <a:effectLst/>
                <a:latin typeface="Candara" panose="020E0502030303020204" pitchFamily="34" charset="0"/>
                <a:ea typeface="Times New Roman" panose="02020603050405020304" pitchFamily="18" charset="0"/>
              </a:rPr>
              <a:t> component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dễ</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dàng</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hơn</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a:solidFill>
                  <a:schemeClr val="tx1">
                    <a:lumMod val="50000"/>
                  </a:schemeClr>
                </a:solidFill>
                <a:effectLst/>
                <a:latin typeface="Candara" panose="020E0502030303020204" pitchFamily="34" charset="0"/>
                <a:ea typeface="Times New Roman" panose="02020603050405020304" pitchFamily="18" charset="0"/>
              </a:rPr>
              <a:t>React component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dễ</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viết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hơn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vì</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sử</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JSX,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mở</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rộng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cú</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tùy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chọn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JavaScript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phép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kết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hợp</a:t>
            </a:r>
            <a:r>
              <a:rPr lang="en-US" sz="1800" dirty="0">
                <a:solidFill>
                  <a:schemeClr val="tx1">
                    <a:lumMod val="50000"/>
                  </a:schemeClr>
                </a:solidFill>
                <a:effectLst/>
                <a:latin typeface="Candara" panose="020E0502030303020204" pitchFamily="34" charset="0"/>
                <a:ea typeface="Times New Roman" panose="02020603050405020304" pitchFamily="18" charset="0"/>
              </a:rPr>
              <a:t> HTML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dirty="0">
                <a:solidFill>
                  <a:schemeClr val="tx1">
                    <a:lumMod val="50000"/>
                  </a:schemeClr>
                </a:solidFill>
                <a:effectLst/>
                <a:latin typeface="Candara" panose="020E0502030303020204" pitchFamily="34" charset="0"/>
                <a:ea typeface="Times New Roman" panose="02020603050405020304" pitchFamily="18" charset="0"/>
              </a:rPr>
              <a:t> JavaScript.</a:t>
            </a:r>
          </a:p>
          <a:p>
            <a:pPr marL="457200" lvl="1" indent="0" algn="just">
              <a:lnSpc>
                <a:spcPct val="150000"/>
              </a:lnSpc>
            </a:pP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Hiệu</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suất</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tốt</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hơn</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i="1" dirty="0">
                <a:solidFill>
                  <a:schemeClr val="tx1">
                    <a:lumMod val="50000"/>
                  </a:schemeClr>
                </a:solidFill>
                <a:effectLst/>
                <a:latin typeface="Candara" panose="020E0502030303020204" pitchFamily="34" charset="0"/>
                <a:ea typeface="Times New Roman" panose="02020603050405020304" pitchFamily="18" charset="0"/>
              </a:rPr>
              <a:t> Virtual DOM: </a:t>
            </a:r>
            <a:r>
              <a:rPr lang="en-US" sz="1800" dirty="0">
                <a:solidFill>
                  <a:schemeClr val="tx1">
                    <a:lumMod val="50000"/>
                  </a:schemeClr>
                </a:solidFill>
                <a:effectLst/>
                <a:latin typeface="Candara" panose="020E0502030303020204" pitchFamily="34" charset="0"/>
                <a:ea typeface="Times New Roman" panose="02020603050405020304" pitchFamily="18" charset="0"/>
              </a:rPr>
              <a:t>React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sẽ</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nhật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hiệu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quả</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trình</a:t>
            </a:r>
            <a:r>
              <a:rPr lang="en-US" sz="1800" dirty="0">
                <a:solidFill>
                  <a:schemeClr val="tx1">
                    <a:lumMod val="50000"/>
                  </a:schemeClr>
                </a:solidFill>
                <a:effectLst/>
                <a:latin typeface="Candara" panose="020E0502030303020204" pitchFamily="34" charset="0"/>
                <a:ea typeface="Times New Roman" panose="02020603050405020304" pitchFamily="18" charset="0"/>
              </a:rPr>
              <a:t> DOM (Document Object Model –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Mô</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đối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tượng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tài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liệu</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Thân</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thiện</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i="1" dirty="0">
                <a:solidFill>
                  <a:schemeClr val="tx1">
                    <a:lumMod val="50000"/>
                  </a:schemeClr>
                </a:solidFill>
                <a:effectLst/>
                <a:latin typeface="Candara" panose="020E0502030303020204" pitchFamily="34" charset="0"/>
                <a:ea typeface="Times New Roman" panose="02020603050405020304" pitchFamily="18" charset="0"/>
              </a:rPr>
              <a:t> SEO: </a:t>
            </a:r>
            <a:r>
              <a:rPr lang="en-US" sz="1800" dirty="0">
                <a:solidFill>
                  <a:schemeClr val="tx1">
                    <a:lumMod val="50000"/>
                  </a:schemeClr>
                </a:solidFill>
                <a:effectLst/>
                <a:latin typeface="Candara" panose="020E0502030303020204" pitchFamily="34" charset="0"/>
                <a:ea typeface="Times New Roman" panose="02020603050405020304" pitchFamily="18" charset="0"/>
              </a:rPr>
              <a:t>React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phép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tạo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giao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được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truy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công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cụ</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tìm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kiếm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nhau</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p>
          <a:p>
            <a:pPr algn="just">
              <a:lnSpc>
                <a:spcPct val="150000"/>
              </a:lnSpc>
              <a:spcBef>
                <a:spcPts val="600"/>
              </a:spcBef>
              <a:spcAft>
                <a:spcPts val="600"/>
              </a:spcAft>
            </a:pP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Thân</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thiện</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i="1" dirty="0">
                <a:solidFill>
                  <a:schemeClr val="tx1">
                    <a:lumMod val="50000"/>
                  </a:schemeClr>
                </a:solidFill>
                <a:effectLst/>
                <a:latin typeface="Candara" panose="020E0502030303020204" pitchFamily="34" charset="0"/>
                <a:ea typeface="Times New Roman" panose="02020603050405020304" pitchFamily="18" charset="0"/>
              </a:rPr>
              <a:t> SEO: </a:t>
            </a:r>
            <a:r>
              <a:rPr lang="en-US" sz="1800" dirty="0">
                <a:solidFill>
                  <a:schemeClr val="tx1">
                    <a:lumMod val="50000"/>
                  </a:schemeClr>
                </a:solidFill>
                <a:effectLst/>
                <a:latin typeface="Candara" panose="020E0502030303020204" pitchFamily="34" charset="0"/>
                <a:ea typeface="Times New Roman" panose="02020603050405020304" pitchFamily="18" charset="0"/>
              </a:rPr>
              <a:t>React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phép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tạo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giao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được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truy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công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cụ</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tìm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kiếm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nhau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p>
          <a:p>
            <a:pPr marL="0" indent="0" algn="just">
              <a:lnSpc>
                <a:spcPct val="150000"/>
              </a:lnSpc>
            </a:pPr>
            <a:endParaRPr lang="en-US" sz="1600" dirty="0">
              <a:solidFill>
                <a:schemeClr val="tx1">
                  <a:lumMod val="50000"/>
                </a:schemeClr>
              </a:solidFill>
              <a:effectLst/>
              <a:latin typeface="Candara" panose="020E0502030303020204" pitchFamily="34" charset="0"/>
              <a:ea typeface="Times New Roman" panose="02020603050405020304" pitchFamily="18" charset="0"/>
            </a:endParaRPr>
          </a:p>
        </p:txBody>
      </p:sp>
    </p:spTree>
    <p:extLst>
      <p:ext uri="{BB962C8B-B14F-4D97-AF65-F5344CB8AC3E}">
        <p14:creationId xmlns:p14="http://schemas.microsoft.com/office/powerpoint/2010/main" val="39945864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189203" y="-213131"/>
            <a:ext cx="5304751" cy="941901"/>
          </a:xfrm>
          <a:prstGeom prst="rect">
            <a:avLst/>
          </a:prstGeom>
        </p:spPr>
        <p:txBody>
          <a:bodyPr spcFirstLastPara="1" wrap="square" lIns="91425" tIns="91425" rIns="91425" bIns="91425" anchor="t" anchorCtr="0">
            <a:noAutofit/>
          </a:bodyPr>
          <a:lstStyle/>
          <a:p>
            <a:pPr lvl="0">
              <a:lnSpc>
                <a:spcPct val="150000"/>
              </a:lnSpc>
              <a:spcBef>
                <a:spcPts val="600"/>
              </a:spcBef>
              <a:spcAft>
                <a:spcPts val="600"/>
              </a:spcAft>
            </a:pPr>
            <a:r>
              <a:rPr lang="en-US" sz="3200" b="1" dirty="0">
                <a:effectLst/>
                <a:latin typeface="Candara" panose="020E0502030303020204" pitchFamily="34" charset="0"/>
                <a:ea typeface="Times New Roman" panose="02020603050405020304" pitchFamily="18" charset="0"/>
              </a:rPr>
              <a:t>Swagger</a:t>
            </a:r>
            <a:endParaRPr lang="en-SG" sz="3200" dirty="0">
              <a:effectLst/>
              <a:latin typeface="Candara" panose="020E0502030303020204" pitchFamily="34" charset="0"/>
              <a:ea typeface="Times New Roman" panose="02020603050405020304" pitchFamily="18"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677206" y="0"/>
            <a:ext cx="7789587" cy="37025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p>
          <a:p>
            <a:pPr algn="just">
              <a:lnSpc>
                <a:spcPct val="150000"/>
              </a:lnSpc>
              <a:spcBef>
                <a:spcPts val="600"/>
              </a:spcBef>
              <a:spcAft>
                <a:spcPts val="600"/>
              </a:spcAft>
            </a:pPr>
            <a:r>
              <a:rPr lang="en-US" sz="1800" b="1" dirty="0">
                <a:solidFill>
                  <a:schemeClr val="tx1">
                    <a:lumMod val="50000"/>
                  </a:schemeClr>
                </a:solidFill>
                <a:effectLst/>
                <a:latin typeface="Candara" panose="020E0502030303020204" pitchFamily="34" charset="0"/>
                <a:ea typeface="Times New Roman" panose="02020603050405020304" pitchFamily="18" charset="0"/>
              </a:rPr>
              <a:t>		Swagge</a:t>
            </a:r>
            <a:r>
              <a:rPr lang="en-US" sz="1800" dirty="0">
                <a:solidFill>
                  <a:schemeClr val="tx1">
                    <a:lumMod val="50000"/>
                  </a:schemeClr>
                </a:solidFill>
                <a:effectLst/>
                <a:latin typeface="Candara" panose="020E0502030303020204" pitchFamily="34" charset="0"/>
                <a:ea typeface="Times New Roman" panose="02020603050405020304" pitchFamily="18" charset="0"/>
              </a:rPr>
              <a:t>r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bộ</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công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cụ</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dành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API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mạnh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mẽ</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nhưng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dễ</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sử</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dành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nhóm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nhân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phép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trong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toàn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bộ</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vòng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API,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từ</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thiết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kế</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tài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liệu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đến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thử</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nghiệm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khai</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p>
          <a:p>
            <a:pPr algn="just">
              <a:lnSpc>
                <a:spcPct val="150000"/>
              </a:lnSpc>
              <a:spcBef>
                <a:spcPts val="600"/>
              </a:spcBef>
              <a:spcAft>
                <a:spcPts val="600"/>
              </a:spcAft>
            </a:pPr>
            <a:r>
              <a:rPr lang="en-US" sz="1800" i="1" dirty="0">
                <a:solidFill>
                  <a:schemeClr val="tx1">
                    <a:lumMod val="50000"/>
                  </a:schemeClr>
                </a:solidFill>
                <a:effectLst/>
                <a:latin typeface="Candara" panose="020E0502030303020204" pitchFamily="34" charset="0"/>
                <a:ea typeface="Times New Roman" panose="02020603050405020304" pitchFamily="18" charset="0"/>
              </a:rPr>
              <a:t>		Swagger Editor –</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soạn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thảo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duyệt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nơi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viết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định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nghĩa</a:t>
            </a:r>
            <a:r>
              <a:rPr lang="en-US" sz="1800" dirty="0">
                <a:solidFill>
                  <a:schemeClr val="tx1">
                    <a:lumMod val="50000"/>
                  </a:schemeClr>
                </a:solidFill>
                <a:effectLst/>
                <a:latin typeface="Candara" panose="020E0502030303020204" pitchFamily="34" charset="0"/>
                <a:ea typeface="Times New Roman" panose="02020603050405020304" pitchFamily="18" charset="0"/>
              </a:rPr>
              <a:t> API.</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a:solidFill>
                  <a:schemeClr val="tx1">
                    <a:lumMod val="50000"/>
                  </a:schemeClr>
                </a:solidFill>
                <a:effectLst/>
                <a:latin typeface="Candara" panose="020E0502030303020204" pitchFamily="34" charset="0"/>
                <a:ea typeface="Times New Roman" panose="02020603050405020304" pitchFamily="18" charset="0"/>
              </a:rPr>
              <a:t>Giao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diện</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i="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i="1" dirty="0">
                <a:solidFill>
                  <a:schemeClr val="tx1">
                    <a:lumMod val="50000"/>
                  </a:schemeClr>
                </a:solidFill>
                <a:effectLst/>
                <a:latin typeface="Candara" panose="020E0502030303020204" pitchFamily="34" charset="0"/>
                <a:ea typeface="Times New Roman" panose="02020603050405020304" pitchFamily="18" charset="0"/>
              </a:rPr>
              <a:t> Swagger </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thị</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định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nghĩa</a:t>
            </a:r>
            <a:r>
              <a:rPr lang="en-US" sz="1800" dirty="0">
                <a:solidFill>
                  <a:schemeClr val="tx1">
                    <a:lumMod val="50000"/>
                  </a:schemeClr>
                </a:solidFill>
                <a:effectLst/>
                <a:latin typeface="Candara" panose="020E0502030303020204" pitchFamily="34" charset="0"/>
                <a:ea typeface="Times New Roman" panose="02020603050405020304" pitchFamily="18" charset="0"/>
              </a:rPr>
              <a:t> API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dưới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dạng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tài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liệu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tương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tác</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a:solidFill>
                  <a:schemeClr val="tx1">
                    <a:lumMod val="50000"/>
                  </a:schemeClr>
                </a:solidFill>
                <a:effectLst/>
                <a:latin typeface="Candara" panose="020E0502030303020204" pitchFamily="34" charset="0"/>
                <a:ea typeface="Times New Roman" panose="02020603050405020304" pitchFamily="18" charset="0"/>
              </a:rPr>
              <a:t>Swagger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Codegen</a:t>
            </a:r>
            <a:r>
              <a:rPr lang="en-US" sz="1800" dirty="0">
                <a:solidFill>
                  <a:schemeClr val="tx1">
                    <a:lumMod val="50000"/>
                  </a:schemeClr>
                </a:solidFill>
                <a:effectLst/>
                <a:latin typeface="Candara" panose="020E0502030303020204" pitchFamily="34" charset="0"/>
                <a:ea typeface="Times New Roman" panose="02020603050405020304" pitchFamily="18" charset="0"/>
              </a:rPr>
              <a:t> –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tạo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khai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máy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chủ</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thư</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máy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khách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từ</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định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nghĩa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OpenAPI</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p:txBody>
      </p:sp>
    </p:spTree>
    <p:extLst>
      <p:ext uri="{BB962C8B-B14F-4D97-AF65-F5344CB8AC3E}">
        <p14:creationId xmlns:p14="http://schemas.microsoft.com/office/powerpoint/2010/main" val="15992126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8" name="Google Shape;678;p46"/>
          <p:cNvSpPr txBox="1">
            <a:spLocks noGrp="1"/>
          </p:cNvSpPr>
          <p:nvPr>
            <p:ph type="title"/>
          </p:nvPr>
        </p:nvSpPr>
        <p:spPr>
          <a:xfrm>
            <a:off x="2189203" y="-213131"/>
            <a:ext cx="5304751" cy="941901"/>
          </a:xfrm>
          <a:prstGeom prst="rect">
            <a:avLst/>
          </a:prstGeom>
        </p:spPr>
        <p:txBody>
          <a:bodyPr spcFirstLastPara="1" wrap="square" lIns="91425" tIns="91425" rIns="91425" bIns="91425" anchor="t" anchorCtr="0">
            <a:noAutofit/>
          </a:bodyPr>
          <a:lstStyle/>
          <a:p>
            <a:pPr lvl="0">
              <a:lnSpc>
                <a:spcPct val="150000"/>
              </a:lnSpc>
              <a:spcBef>
                <a:spcPts val="600"/>
              </a:spcBef>
              <a:spcAft>
                <a:spcPts val="600"/>
              </a:spcAft>
            </a:pPr>
            <a:r>
              <a:rPr lang="en-US" sz="3200" b="1" dirty="0">
                <a:effectLst/>
                <a:latin typeface="Candara" panose="020E0502030303020204" pitchFamily="34" charset="0"/>
                <a:ea typeface="Times New Roman" panose="02020603050405020304" pitchFamily="18" charset="0"/>
              </a:rPr>
              <a:t>Swagger</a:t>
            </a:r>
            <a:endParaRPr lang="en-SG" sz="3200" dirty="0">
              <a:effectLst/>
              <a:latin typeface="Candara" panose="020E0502030303020204" pitchFamily="34" charset="0"/>
              <a:ea typeface="Times New Roman" panose="02020603050405020304" pitchFamily="18" charset="0"/>
            </a:endParaRPr>
          </a:p>
        </p:txBody>
      </p:sp>
      <p:sp>
        <p:nvSpPr>
          <p:cNvPr id="5" name="Google Shape;588;p40">
            <a:extLst>
              <a:ext uri="{FF2B5EF4-FFF2-40B4-BE49-F238E27FC236}">
                <a16:creationId xmlns:a16="http://schemas.microsoft.com/office/drawing/2014/main" id="{4D9BC654-8F7A-1D20-8B5A-4A142F8A80FA}"/>
              </a:ext>
            </a:extLst>
          </p:cNvPr>
          <p:cNvSpPr txBox="1">
            <a:spLocks/>
          </p:cNvSpPr>
          <p:nvPr/>
        </p:nvSpPr>
        <p:spPr>
          <a:xfrm>
            <a:off x="677206" y="223443"/>
            <a:ext cx="7789587" cy="37025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1pPr>
            <a:lvl2pPr marL="914400" marR="0" lvl="1"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2pPr>
            <a:lvl3pPr marL="1371600" marR="0" lvl="2"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3pPr>
            <a:lvl4pPr marL="1828800" marR="0" lvl="3"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4pPr>
            <a:lvl5pPr marL="2286000" marR="0" lvl="4"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5pPr>
            <a:lvl6pPr marL="2743200" marR="0" lvl="5"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6pPr>
            <a:lvl7pPr marL="3200400" marR="0" lvl="6"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7pPr>
            <a:lvl8pPr marL="3657600" marR="0" lvl="7"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8pPr>
            <a:lvl9pPr marL="4114800" marR="0" lvl="8" indent="-317500" algn="l" rtl="0">
              <a:lnSpc>
                <a:spcPct val="115000"/>
              </a:lnSpc>
              <a:spcBef>
                <a:spcPts val="0"/>
              </a:spcBef>
              <a:spcAft>
                <a:spcPts val="0"/>
              </a:spcAft>
              <a:buClr>
                <a:schemeClr val="dk2"/>
              </a:buClr>
              <a:buSzPts val="1400"/>
              <a:buFont typeface="Open Sans SemiBold"/>
              <a:buNone/>
              <a:defRPr sz="1400" b="0" i="0" u="none" strike="noStrike" cap="none">
                <a:solidFill>
                  <a:schemeClr val="dk2"/>
                </a:solidFill>
                <a:latin typeface="Open Sans SemiBold"/>
                <a:ea typeface="Open Sans SemiBold"/>
                <a:cs typeface="Open Sans SemiBold"/>
                <a:sym typeface="Open Sans SemiBold"/>
              </a:defRPr>
            </a:lvl9pPr>
          </a:lstStyle>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p>
          <a:p>
            <a:pPr algn="just">
              <a:lnSpc>
                <a:spcPct val="150000"/>
              </a:lnSpc>
              <a:spcBef>
                <a:spcPts val="600"/>
              </a:spcBef>
              <a:spcAft>
                <a:spcPts val="600"/>
              </a:spcAft>
            </a:pPr>
            <a:r>
              <a:rPr lang="en-US" sz="1800" b="1"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a:solidFill>
                  <a:schemeClr val="tx1">
                    <a:lumMod val="50000"/>
                  </a:schemeClr>
                </a:solidFill>
                <a:effectLst/>
                <a:latin typeface="Candara" panose="020E0502030303020204" pitchFamily="34" charset="0"/>
                <a:ea typeface="Times New Roman" panose="02020603050405020304" pitchFamily="18" charset="0"/>
              </a:rPr>
              <a:t>Swagger Editor Next (beta</a:t>
            </a:r>
            <a:r>
              <a:rPr lang="en-US" sz="1800" dirty="0">
                <a:solidFill>
                  <a:schemeClr val="tx1">
                    <a:lumMod val="50000"/>
                  </a:schemeClr>
                </a:solidFill>
                <a:effectLst/>
                <a:latin typeface="Candara" panose="020E0502030303020204" pitchFamily="34" charset="0"/>
                <a:ea typeface="Times New Roman" panose="02020603050405020304" pitchFamily="18" charset="0"/>
              </a:rPr>
              <a:t>) –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chỉnh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sửa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duyệt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nơi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viết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xem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lại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định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nghĩa</a:t>
            </a:r>
            <a:r>
              <a:rPr lang="en-US" sz="1800" dirty="0">
                <a:solidFill>
                  <a:schemeClr val="tx1">
                    <a:lumMod val="50000"/>
                  </a:schemeClr>
                </a:solidFill>
                <a:effectLst/>
                <a:latin typeface="Candara" panose="020E0502030303020204" pitchFamily="34" charset="0"/>
                <a:ea typeface="Times New Roman" panose="02020603050405020304" pitchFamily="18" charset="0"/>
              </a:rPr>
              <a:t> API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AsyncAPI</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a:solidFill>
                  <a:schemeClr val="tx1">
                    <a:lumMod val="50000"/>
                  </a:schemeClr>
                </a:solidFill>
                <a:effectLst/>
                <a:latin typeface="Candara" panose="020E0502030303020204" pitchFamily="34" charset="0"/>
                <a:ea typeface="Times New Roman" panose="02020603050405020304" pitchFamily="18" charset="0"/>
              </a:rPr>
              <a:t>Swagger Core</a:t>
            </a:r>
            <a:r>
              <a:rPr lang="en-US" sz="1800" dirty="0">
                <a:solidFill>
                  <a:schemeClr val="tx1">
                    <a:lumMod val="50000"/>
                  </a:schemeClr>
                </a:solidFill>
                <a:effectLst/>
                <a:latin typeface="Candara" panose="020E0502030303020204" pitchFamily="34" charset="0"/>
                <a:ea typeface="Times New Roman" panose="02020603050405020304" pitchFamily="18" charset="0"/>
              </a:rPr>
              <a:t> -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thư</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liên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quan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đến</a:t>
            </a:r>
            <a:r>
              <a:rPr lang="en-US" sz="1800" dirty="0">
                <a:solidFill>
                  <a:schemeClr val="tx1">
                    <a:lumMod val="50000"/>
                  </a:schemeClr>
                </a:solidFill>
                <a:effectLst/>
                <a:latin typeface="Candara" panose="020E0502030303020204" pitchFamily="34" charset="0"/>
                <a:ea typeface="Times New Roman" panose="02020603050405020304" pitchFamily="18" charset="0"/>
              </a:rPr>
              <a:t> Java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tạo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sử</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làm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định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nghĩa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OpenAPI</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a:solidFill>
                  <a:schemeClr val="tx1">
                    <a:lumMod val="50000"/>
                  </a:schemeClr>
                </a:solidFill>
                <a:effectLst/>
                <a:latin typeface="Candara" panose="020E0502030303020204" pitchFamily="34" charset="0"/>
                <a:ea typeface="Times New Roman" panose="02020603050405020304" pitchFamily="18" charset="0"/>
              </a:rPr>
              <a:t>Swagger Parser</a:t>
            </a:r>
            <a:r>
              <a:rPr lang="en-US" sz="1800" dirty="0">
                <a:solidFill>
                  <a:schemeClr val="tx1">
                    <a:lumMod val="50000"/>
                  </a:schemeClr>
                </a:solidFill>
                <a:effectLst/>
                <a:latin typeface="Candara" panose="020E0502030303020204" pitchFamily="34" charset="0"/>
                <a:ea typeface="Times New Roman" panose="02020603050405020304" pitchFamily="18" charset="0"/>
              </a:rPr>
              <a:t> –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thư</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độc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phân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tích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định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nghĩa</a:t>
            </a:r>
            <a:r>
              <a:rPr lang="en-US" sz="1800" dirty="0">
                <a:solidFill>
                  <a:schemeClr val="tx1">
                    <a:lumMod val="50000"/>
                  </a:schemeClr>
                </a:solidFill>
                <a:effectLst/>
                <a:latin typeface="Candara" panose="020E0502030303020204" pitchFamily="34" charset="0"/>
                <a:ea typeface="Times New Roman" panose="02020603050405020304" pitchFamily="18" charset="0"/>
              </a:rPr>
              <a:t> API.</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i="1" dirty="0">
                <a:solidFill>
                  <a:schemeClr val="tx1">
                    <a:lumMod val="50000"/>
                  </a:schemeClr>
                </a:solidFill>
                <a:effectLst/>
                <a:latin typeface="Candara" panose="020E0502030303020204" pitchFamily="34" charset="0"/>
                <a:ea typeface="Times New Roman" panose="02020603050405020304" pitchFamily="18" charset="0"/>
              </a:rPr>
              <a:t>Swagger </a:t>
            </a:r>
            <a:r>
              <a:rPr lang="en-US" sz="1800" i="1" dirty="0" err="1">
                <a:solidFill>
                  <a:schemeClr val="tx1">
                    <a:lumMod val="50000"/>
                  </a:schemeClr>
                </a:solidFill>
                <a:effectLst/>
                <a:latin typeface="Candara" panose="020E0502030303020204" pitchFamily="34" charset="0"/>
                <a:ea typeface="Times New Roman" panose="02020603050405020304" pitchFamily="18" charset="0"/>
              </a:rPr>
              <a:t>APIDom</a:t>
            </a:r>
            <a:r>
              <a:rPr lang="en-US" sz="1800" dirty="0">
                <a:solidFill>
                  <a:schemeClr val="tx1">
                    <a:lumMod val="50000"/>
                  </a:schemeClr>
                </a:solidFill>
                <a:effectLst/>
                <a:latin typeface="Candara" panose="020E0502030303020204" pitchFamily="34" charset="0"/>
                <a:ea typeface="Times New Roman" panose="02020603050405020304" pitchFamily="18" charset="0"/>
              </a:rPr>
              <a:t> –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cung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một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cấu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trúc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thống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nhất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duy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nhất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mô</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tả</a:t>
            </a:r>
            <a:r>
              <a:rPr lang="en-US" sz="1800" dirty="0">
                <a:solidFill>
                  <a:schemeClr val="tx1">
                    <a:lumMod val="50000"/>
                  </a:schemeClr>
                </a:solidFill>
                <a:effectLst/>
                <a:latin typeface="Candara" panose="020E0502030303020204" pitchFamily="34" charset="0"/>
                <a:ea typeface="Times New Roman" panose="02020603050405020304" pitchFamily="18" charset="0"/>
              </a:rPr>
              <a:t> API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nhiều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ngôn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ngữ</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mô</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tả</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định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dạng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tuần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tự</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hóa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nhau</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algn="just">
              <a:lnSpc>
                <a:spcPct val="150000"/>
              </a:lnSpc>
              <a:spcBef>
                <a:spcPts val="600"/>
              </a:spcBef>
              <a:spcAft>
                <a:spcPts val="600"/>
              </a:spcAft>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p:txBody>
      </p:sp>
    </p:spTree>
    <p:extLst>
      <p:ext uri="{BB962C8B-B14F-4D97-AF65-F5344CB8AC3E}">
        <p14:creationId xmlns:p14="http://schemas.microsoft.com/office/powerpoint/2010/main" val="356803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pic>
        <p:nvPicPr>
          <p:cNvPr id="3" name="Picture 2" descr="A blue and white shoe&#10;&#10;Description automatically generated">
            <a:extLst>
              <a:ext uri="{FF2B5EF4-FFF2-40B4-BE49-F238E27FC236}">
                <a16:creationId xmlns:a16="http://schemas.microsoft.com/office/drawing/2014/main" id="{BBD54B14-1EC4-C5AC-8B28-DE4B31592276}"/>
              </a:ext>
            </a:extLst>
          </p:cNvPr>
          <p:cNvPicPr>
            <a:picLocks noChangeAspect="1"/>
          </p:cNvPicPr>
          <p:nvPr/>
        </p:nvPicPr>
        <p:blipFill>
          <a:blip r:embed="rId3"/>
          <a:stretch>
            <a:fillRect/>
          </a:stretch>
        </p:blipFill>
        <p:spPr>
          <a:xfrm rot="1356014">
            <a:off x="5470882" y="304478"/>
            <a:ext cx="3059283" cy="5289338"/>
          </a:xfrm>
          <a:prstGeom prst="rect">
            <a:avLst/>
          </a:prstGeom>
        </p:spPr>
      </p:pic>
      <p:sp>
        <p:nvSpPr>
          <p:cNvPr id="519" name="Google Shape;519;p39"/>
          <p:cNvSpPr/>
          <p:nvPr/>
        </p:nvSpPr>
        <p:spPr>
          <a:xfrm rot="-265740">
            <a:off x="2926247" y="707572"/>
            <a:ext cx="1134714" cy="90514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20" name="Google Shape;520;p39"/>
          <p:cNvSpPr txBox="1">
            <a:spLocks noGrp="1"/>
          </p:cNvSpPr>
          <p:nvPr>
            <p:ph type="title"/>
          </p:nvPr>
        </p:nvSpPr>
        <p:spPr>
          <a:xfrm>
            <a:off x="241704" y="1834632"/>
            <a:ext cx="6503799" cy="51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tx2"/>
                </a:solidFill>
                <a:latin typeface="Candara" panose="020E0502030303020204" pitchFamily="34" charset="0"/>
              </a:rPr>
              <a:t>HIỆN THỰC HÓA NGHIÊN CỨU</a:t>
            </a:r>
            <a:endParaRPr sz="3200" b="1" dirty="0">
              <a:solidFill>
                <a:schemeClr val="tx2"/>
              </a:solidFill>
              <a:latin typeface="Candara" panose="020E0502030303020204" pitchFamily="34" charset="0"/>
            </a:endParaRPr>
          </a:p>
        </p:txBody>
      </p:sp>
      <p:sp>
        <p:nvSpPr>
          <p:cNvPr id="521" name="Google Shape;521;p39"/>
          <p:cNvSpPr txBox="1">
            <a:spLocks noGrp="1"/>
          </p:cNvSpPr>
          <p:nvPr>
            <p:ph type="subTitle" idx="1"/>
          </p:nvPr>
        </p:nvSpPr>
        <p:spPr>
          <a:xfrm>
            <a:off x="2053050" y="2524084"/>
            <a:ext cx="3240600" cy="7131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SG" sz="1800" dirty="0" err="1">
                <a:solidFill>
                  <a:schemeClr val="tx1"/>
                </a:solidFill>
                <a:latin typeface="Candara" panose="020E0502030303020204" pitchFamily="34" charset="0"/>
              </a:rPr>
              <a:t>Mô</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tả</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đề</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tài</a:t>
            </a:r>
            <a:endParaRPr lang="en-SG" sz="1800" dirty="0">
              <a:solidFill>
                <a:schemeClr val="tx1"/>
              </a:solidFill>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SG" sz="1800" dirty="0" err="1">
                <a:solidFill>
                  <a:schemeClr val="tx1"/>
                </a:solidFill>
                <a:latin typeface="Candara" panose="020E0502030303020204" pitchFamily="34" charset="0"/>
              </a:rPr>
              <a:t>Yêu</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cầu</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đề</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tài</a:t>
            </a:r>
            <a:endParaRPr sz="1800" dirty="0">
              <a:solidFill>
                <a:schemeClr val="tx1"/>
              </a:solidFill>
              <a:latin typeface="Candara" panose="020E0502030303020204" pitchFamily="34" charset="0"/>
            </a:endParaRPr>
          </a:p>
        </p:txBody>
      </p:sp>
      <p:sp>
        <p:nvSpPr>
          <p:cNvPr id="522" name="Google Shape;522;p39"/>
          <p:cNvSpPr txBox="1">
            <a:spLocks noGrp="1"/>
          </p:cNvSpPr>
          <p:nvPr>
            <p:ph type="title" idx="2"/>
          </p:nvPr>
        </p:nvSpPr>
        <p:spPr>
          <a:xfrm>
            <a:off x="3047204" y="912935"/>
            <a:ext cx="892800" cy="54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Tree>
    <p:extLst>
      <p:ext uri="{BB962C8B-B14F-4D97-AF65-F5344CB8AC3E}">
        <p14:creationId xmlns:p14="http://schemas.microsoft.com/office/powerpoint/2010/main" val="24835940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50"/>
          <p:cNvSpPr txBox="1">
            <a:spLocks noGrp="1"/>
          </p:cNvSpPr>
          <p:nvPr>
            <p:ph type="title"/>
          </p:nvPr>
        </p:nvSpPr>
        <p:spPr>
          <a:xfrm>
            <a:off x="540000" y="138082"/>
            <a:ext cx="80640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a:effectLst/>
                <a:latin typeface="Candara" panose="020E0502030303020204" pitchFamily="34" charset="0"/>
                <a:ea typeface="Times New Roman" panose="02020603050405020304" pitchFamily="18" charset="0"/>
              </a:rPr>
              <a:t>SƠ ĐỒ USE-CASE</a:t>
            </a:r>
            <a:endParaRPr sz="4000" b="1" dirty="0">
              <a:latin typeface="Candara" panose="020E0502030303020204" pitchFamily="34" charset="0"/>
            </a:endParaRPr>
          </a:p>
        </p:txBody>
      </p:sp>
      <p:pic>
        <p:nvPicPr>
          <p:cNvPr id="1026" name="Picture 2">
            <a:extLst>
              <a:ext uri="{FF2B5EF4-FFF2-40B4-BE49-F238E27FC236}">
                <a16:creationId xmlns:a16="http://schemas.microsoft.com/office/drawing/2014/main" id="{279B1361-162C-2A7C-A6A1-A7B3177BC5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194" y="935026"/>
            <a:ext cx="8410495" cy="3468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50"/>
          <p:cNvSpPr txBox="1">
            <a:spLocks noGrp="1"/>
          </p:cNvSpPr>
          <p:nvPr>
            <p:ph type="title"/>
          </p:nvPr>
        </p:nvSpPr>
        <p:spPr>
          <a:xfrm>
            <a:off x="540000" y="138082"/>
            <a:ext cx="80640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a:effectLst/>
                <a:latin typeface="Candara" panose="020E0502030303020204" pitchFamily="34" charset="0"/>
                <a:ea typeface="Times New Roman" panose="02020603050405020304" pitchFamily="18" charset="0"/>
              </a:rPr>
              <a:t>SƠ ĐỒ LỚP</a:t>
            </a:r>
            <a:endParaRPr sz="4000" b="1" dirty="0">
              <a:latin typeface="Candara" panose="020E0502030303020204" pitchFamily="34" charset="0"/>
            </a:endParaRPr>
          </a:p>
        </p:txBody>
      </p:sp>
      <p:pic>
        <p:nvPicPr>
          <p:cNvPr id="2051" name="Picture 3">
            <a:extLst>
              <a:ext uri="{FF2B5EF4-FFF2-40B4-BE49-F238E27FC236}">
                <a16:creationId xmlns:a16="http://schemas.microsoft.com/office/drawing/2014/main" id="{13985A51-239F-F102-B65B-12435E176E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249" y="630982"/>
            <a:ext cx="7614498" cy="43845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225219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9"/>
          <p:cNvSpPr/>
          <p:nvPr/>
        </p:nvSpPr>
        <p:spPr>
          <a:xfrm rot="-265740">
            <a:off x="2984711" y="707573"/>
            <a:ext cx="1134714" cy="90514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20" name="Google Shape;520;p39"/>
          <p:cNvSpPr txBox="1">
            <a:spLocks noGrp="1"/>
          </p:cNvSpPr>
          <p:nvPr>
            <p:ph type="title"/>
          </p:nvPr>
        </p:nvSpPr>
        <p:spPr>
          <a:xfrm>
            <a:off x="1835804" y="1849627"/>
            <a:ext cx="3315600" cy="51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tx2"/>
                </a:solidFill>
                <a:latin typeface="Candara" panose="020E0502030303020204" pitchFamily="34" charset="0"/>
              </a:rPr>
              <a:t>TỔNG QUAN</a:t>
            </a:r>
            <a:endParaRPr sz="4000" b="1" dirty="0">
              <a:solidFill>
                <a:schemeClr val="tx2"/>
              </a:solidFill>
              <a:latin typeface="Candara" panose="020E0502030303020204" pitchFamily="34" charset="0"/>
            </a:endParaRPr>
          </a:p>
        </p:txBody>
      </p:sp>
      <p:sp>
        <p:nvSpPr>
          <p:cNvPr id="521" name="Google Shape;521;p39"/>
          <p:cNvSpPr txBox="1">
            <a:spLocks noGrp="1"/>
          </p:cNvSpPr>
          <p:nvPr>
            <p:ph type="subTitle" idx="1"/>
          </p:nvPr>
        </p:nvSpPr>
        <p:spPr>
          <a:xfrm>
            <a:off x="2053050" y="2524084"/>
            <a:ext cx="3240600" cy="7131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SG" sz="1800" dirty="0" err="1">
                <a:solidFill>
                  <a:schemeClr val="tx1"/>
                </a:solidFill>
                <a:latin typeface="Candara" panose="020E0502030303020204" pitchFamily="34" charset="0"/>
              </a:rPr>
              <a:t>Mô</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tả</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đề</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tài</a:t>
            </a:r>
            <a:endParaRPr lang="en-SG" sz="1800" dirty="0">
              <a:solidFill>
                <a:schemeClr val="tx1"/>
              </a:solidFill>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SG" sz="1800" dirty="0" err="1">
                <a:solidFill>
                  <a:schemeClr val="tx1"/>
                </a:solidFill>
                <a:latin typeface="Candara" panose="020E0502030303020204" pitchFamily="34" charset="0"/>
              </a:rPr>
              <a:t>Yêu</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cầu</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đề</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tài</a:t>
            </a:r>
            <a:endParaRPr sz="1800" dirty="0">
              <a:solidFill>
                <a:schemeClr val="tx1"/>
              </a:solidFill>
              <a:latin typeface="Candara" panose="020E0502030303020204" pitchFamily="34" charset="0"/>
            </a:endParaRPr>
          </a:p>
        </p:txBody>
      </p:sp>
      <p:sp>
        <p:nvSpPr>
          <p:cNvPr id="522" name="Google Shape;522;p39"/>
          <p:cNvSpPr txBox="1">
            <a:spLocks noGrp="1"/>
          </p:cNvSpPr>
          <p:nvPr>
            <p:ph type="title" idx="2"/>
          </p:nvPr>
        </p:nvSpPr>
        <p:spPr>
          <a:xfrm>
            <a:off x="3047204" y="912935"/>
            <a:ext cx="892800" cy="54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pic>
        <p:nvPicPr>
          <p:cNvPr id="3" name="Picture 2" descr="A blue and white shoe&#10;&#10;Description automatically generated">
            <a:extLst>
              <a:ext uri="{FF2B5EF4-FFF2-40B4-BE49-F238E27FC236}">
                <a16:creationId xmlns:a16="http://schemas.microsoft.com/office/drawing/2014/main" id="{BBD54B14-1EC4-C5AC-8B28-DE4B31592276}"/>
              </a:ext>
            </a:extLst>
          </p:cNvPr>
          <p:cNvPicPr>
            <a:picLocks noChangeAspect="1"/>
          </p:cNvPicPr>
          <p:nvPr/>
        </p:nvPicPr>
        <p:blipFill>
          <a:blip r:embed="rId3"/>
          <a:stretch>
            <a:fillRect/>
          </a:stretch>
        </p:blipFill>
        <p:spPr>
          <a:xfrm rot="1356014">
            <a:off x="5470882" y="304478"/>
            <a:ext cx="3059283" cy="528933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50"/>
          <p:cNvSpPr txBox="1">
            <a:spLocks noGrp="1"/>
          </p:cNvSpPr>
          <p:nvPr>
            <p:ph type="title"/>
          </p:nvPr>
        </p:nvSpPr>
        <p:spPr>
          <a:xfrm>
            <a:off x="540000" y="138082"/>
            <a:ext cx="80640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err="1">
                <a:effectLst/>
                <a:latin typeface="Candara" panose="020E0502030303020204" pitchFamily="34" charset="0"/>
                <a:ea typeface="Times New Roman" panose="02020603050405020304" pitchFamily="18" charset="0"/>
              </a:rPr>
              <a:t>Mô</a:t>
            </a:r>
            <a:r>
              <a:rPr lang="en-US" sz="2800" b="1" dirty="0">
                <a:effectLst/>
                <a:latin typeface="Candara" panose="020E0502030303020204" pitchFamily="34" charset="0"/>
                <a:ea typeface="Times New Roman" panose="02020603050405020304" pitchFamily="18" charset="0"/>
              </a:rPr>
              <a:t> </a:t>
            </a:r>
            <a:r>
              <a:rPr lang="en-US" sz="2800" b="1" dirty="0" err="1">
                <a:effectLst/>
                <a:latin typeface="Candara" panose="020E0502030303020204" pitchFamily="34" charset="0"/>
                <a:ea typeface="Times New Roman" panose="02020603050405020304" pitchFamily="18" charset="0"/>
              </a:rPr>
              <a:t>hình</a:t>
            </a:r>
            <a:r>
              <a:rPr lang="en-US" sz="2800" b="1" dirty="0">
                <a:effectLst/>
                <a:latin typeface="Candara" panose="020E0502030303020204" pitchFamily="34" charset="0"/>
                <a:ea typeface="Times New Roman" panose="02020603050405020304" pitchFamily="18" charset="0"/>
              </a:rPr>
              <a:t> </a:t>
            </a:r>
            <a:r>
              <a:rPr lang="en-US" sz="2800" b="1" dirty="0" err="1">
                <a:effectLst/>
                <a:latin typeface="Candara" panose="020E0502030303020204" pitchFamily="34" charset="0"/>
                <a:ea typeface="Times New Roman" panose="02020603050405020304" pitchFamily="18" charset="0"/>
              </a:rPr>
              <a:t>cấu</a:t>
            </a:r>
            <a:r>
              <a:rPr lang="en-US" sz="2800" b="1" dirty="0">
                <a:effectLst/>
                <a:latin typeface="Candara" panose="020E0502030303020204" pitchFamily="34" charset="0"/>
                <a:ea typeface="Times New Roman" panose="02020603050405020304" pitchFamily="18" charset="0"/>
              </a:rPr>
              <a:t> </a:t>
            </a:r>
            <a:r>
              <a:rPr lang="en-US" sz="2800" b="1" dirty="0" err="1">
                <a:effectLst/>
                <a:latin typeface="Candara" panose="020E0502030303020204" pitchFamily="34" charset="0"/>
                <a:ea typeface="Times New Roman" panose="02020603050405020304" pitchFamily="18" charset="0"/>
              </a:rPr>
              <a:t>trúc</a:t>
            </a:r>
            <a:r>
              <a:rPr lang="en-US" sz="2800" b="1" dirty="0">
                <a:effectLst/>
                <a:latin typeface="Candara" panose="020E0502030303020204" pitchFamily="34" charset="0"/>
                <a:ea typeface="Times New Roman" panose="02020603050405020304" pitchFamily="18" charset="0"/>
              </a:rPr>
              <a:t> </a:t>
            </a:r>
            <a:r>
              <a:rPr lang="en-US" sz="2800" b="1" dirty="0" err="1">
                <a:effectLst/>
                <a:latin typeface="Candara" panose="020E0502030303020204" pitchFamily="34" charset="0"/>
                <a:ea typeface="Times New Roman" panose="02020603050405020304" pitchFamily="18" charset="0"/>
              </a:rPr>
              <a:t>dữ</a:t>
            </a:r>
            <a:r>
              <a:rPr lang="en-US" sz="2800" b="1" dirty="0">
                <a:effectLst/>
                <a:latin typeface="Candara" panose="020E0502030303020204" pitchFamily="34" charset="0"/>
                <a:ea typeface="Times New Roman" panose="02020603050405020304" pitchFamily="18" charset="0"/>
              </a:rPr>
              <a:t> </a:t>
            </a:r>
            <a:r>
              <a:rPr lang="en-US" sz="2800" b="1" dirty="0" err="1">
                <a:effectLst/>
                <a:latin typeface="Candara" panose="020E0502030303020204" pitchFamily="34" charset="0"/>
                <a:ea typeface="Times New Roman" panose="02020603050405020304" pitchFamily="18" charset="0"/>
              </a:rPr>
              <a:t>liệu</a:t>
            </a:r>
            <a:endParaRPr sz="4000" b="1" dirty="0">
              <a:latin typeface="Candara" panose="020E0502030303020204" pitchFamily="34" charset="0"/>
            </a:endParaRPr>
          </a:p>
        </p:txBody>
      </p:sp>
      <p:pic>
        <p:nvPicPr>
          <p:cNvPr id="3074" name="Picture 2">
            <a:extLst>
              <a:ext uri="{FF2B5EF4-FFF2-40B4-BE49-F238E27FC236}">
                <a16:creationId xmlns:a16="http://schemas.microsoft.com/office/drawing/2014/main" id="{19525D4D-2579-9BFA-F9BF-77BEE68A9E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3143" y="630983"/>
            <a:ext cx="6483326" cy="440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13570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50"/>
          <p:cNvSpPr txBox="1">
            <a:spLocks noGrp="1"/>
          </p:cNvSpPr>
          <p:nvPr>
            <p:ph type="title"/>
          </p:nvPr>
        </p:nvSpPr>
        <p:spPr>
          <a:xfrm>
            <a:off x="540000" y="138082"/>
            <a:ext cx="80640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err="1">
                <a:latin typeface="Candara" panose="020E0502030303020204" pitchFamily="34" charset="0"/>
              </a:rPr>
              <a:t>Kiến</a:t>
            </a:r>
            <a:r>
              <a:rPr lang="en-US" sz="2800" b="1" dirty="0">
                <a:latin typeface="Candara" panose="020E0502030303020204" pitchFamily="34" charset="0"/>
              </a:rPr>
              <a:t> </a:t>
            </a:r>
            <a:r>
              <a:rPr lang="en-US" sz="2800" b="1" dirty="0" err="1">
                <a:latin typeface="Candara" panose="020E0502030303020204" pitchFamily="34" charset="0"/>
              </a:rPr>
              <a:t>trúc</a:t>
            </a:r>
            <a:r>
              <a:rPr lang="en-US" sz="2800" b="1" dirty="0">
                <a:latin typeface="Candara" panose="020E0502030303020204" pitchFamily="34" charset="0"/>
              </a:rPr>
              <a:t> </a:t>
            </a:r>
            <a:r>
              <a:rPr lang="en-US" sz="2800" b="1" dirty="0" err="1">
                <a:latin typeface="Candara" panose="020E0502030303020204" pitchFamily="34" charset="0"/>
              </a:rPr>
              <a:t>hệ</a:t>
            </a:r>
            <a:r>
              <a:rPr lang="en-US" sz="2800" b="1" dirty="0">
                <a:latin typeface="Candara" panose="020E0502030303020204" pitchFamily="34" charset="0"/>
              </a:rPr>
              <a:t> </a:t>
            </a:r>
            <a:r>
              <a:rPr lang="en-US" sz="2800" b="1" dirty="0" err="1">
                <a:latin typeface="Candara" panose="020E0502030303020204" pitchFamily="34" charset="0"/>
              </a:rPr>
              <a:t>thống</a:t>
            </a:r>
            <a:endParaRPr sz="4000" b="1" dirty="0">
              <a:latin typeface="Candara" panose="020E0502030303020204" pitchFamily="34" charset="0"/>
            </a:endParaRPr>
          </a:p>
        </p:txBody>
      </p:sp>
      <p:pic>
        <p:nvPicPr>
          <p:cNvPr id="4098" name="Picture 2">
            <a:extLst>
              <a:ext uri="{FF2B5EF4-FFF2-40B4-BE49-F238E27FC236}">
                <a16:creationId xmlns:a16="http://schemas.microsoft.com/office/drawing/2014/main" id="{5830DAFE-3F05-3CFB-D3A3-09363BF311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1006" b="14902"/>
          <a:stretch>
            <a:fillRect/>
          </a:stretch>
        </p:blipFill>
        <p:spPr bwMode="auto">
          <a:xfrm>
            <a:off x="404828" y="839782"/>
            <a:ext cx="8334343" cy="3463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170722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pic>
        <p:nvPicPr>
          <p:cNvPr id="3" name="Picture 2" descr="A blue and white shoe&#10;&#10;Description automatically generated">
            <a:extLst>
              <a:ext uri="{FF2B5EF4-FFF2-40B4-BE49-F238E27FC236}">
                <a16:creationId xmlns:a16="http://schemas.microsoft.com/office/drawing/2014/main" id="{BBD54B14-1EC4-C5AC-8B28-DE4B31592276}"/>
              </a:ext>
            </a:extLst>
          </p:cNvPr>
          <p:cNvPicPr>
            <a:picLocks noChangeAspect="1"/>
          </p:cNvPicPr>
          <p:nvPr/>
        </p:nvPicPr>
        <p:blipFill>
          <a:blip r:embed="rId3"/>
          <a:stretch>
            <a:fillRect/>
          </a:stretch>
        </p:blipFill>
        <p:spPr>
          <a:xfrm rot="1356014">
            <a:off x="5470882" y="304478"/>
            <a:ext cx="3059283" cy="5289338"/>
          </a:xfrm>
          <a:prstGeom prst="rect">
            <a:avLst/>
          </a:prstGeom>
        </p:spPr>
      </p:pic>
      <p:sp>
        <p:nvSpPr>
          <p:cNvPr id="519" name="Google Shape;519;p39"/>
          <p:cNvSpPr/>
          <p:nvPr/>
        </p:nvSpPr>
        <p:spPr>
          <a:xfrm rot="-265740">
            <a:off x="2977836" y="707571"/>
            <a:ext cx="1134714" cy="90514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20" name="Google Shape;520;p39"/>
          <p:cNvSpPr txBox="1">
            <a:spLocks noGrp="1"/>
          </p:cNvSpPr>
          <p:nvPr>
            <p:ph type="title"/>
          </p:nvPr>
        </p:nvSpPr>
        <p:spPr>
          <a:xfrm>
            <a:off x="894847" y="1903006"/>
            <a:ext cx="5197513" cy="51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tx2"/>
                </a:solidFill>
                <a:latin typeface="Candara" panose="020E0502030303020204" pitchFamily="34" charset="0"/>
              </a:rPr>
              <a:t>KẾT QUẢ NGHIÊN CỨU</a:t>
            </a:r>
            <a:endParaRPr sz="4000" b="1" dirty="0">
              <a:solidFill>
                <a:schemeClr val="tx2"/>
              </a:solidFill>
              <a:latin typeface="Candara" panose="020E0502030303020204" pitchFamily="34" charset="0"/>
            </a:endParaRPr>
          </a:p>
        </p:txBody>
      </p:sp>
      <p:sp>
        <p:nvSpPr>
          <p:cNvPr id="521" name="Google Shape;521;p39"/>
          <p:cNvSpPr txBox="1">
            <a:spLocks noGrp="1"/>
          </p:cNvSpPr>
          <p:nvPr>
            <p:ph type="subTitle" idx="1"/>
          </p:nvPr>
        </p:nvSpPr>
        <p:spPr>
          <a:xfrm>
            <a:off x="2046174" y="2571750"/>
            <a:ext cx="3240600" cy="7131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SG" sz="1800" dirty="0" err="1">
                <a:solidFill>
                  <a:schemeClr val="tx1"/>
                </a:solidFill>
                <a:latin typeface="Candara" panose="020E0502030303020204" pitchFamily="34" charset="0"/>
              </a:rPr>
              <a:t>Mô</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tả</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đề</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tài</a:t>
            </a:r>
            <a:endParaRPr lang="en-SG" sz="1800" dirty="0">
              <a:solidFill>
                <a:schemeClr val="tx1"/>
              </a:solidFill>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SG" sz="1800" dirty="0" err="1">
                <a:solidFill>
                  <a:schemeClr val="tx1"/>
                </a:solidFill>
                <a:latin typeface="Candara" panose="020E0502030303020204" pitchFamily="34" charset="0"/>
              </a:rPr>
              <a:t>Yêu</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cầu</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đề</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tài</a:t>
            </a:r>
            <a:endParaRPr sz="1800" dirty="0">
              <a:solidFill>
                <a:schemeClr val="tx1"/>
              </a:solidFill>
              <a:latin typeface="Candara" panose="020E0502030303020204" pitchFamily="34" charset="0"/>
            </a:endParaRPr>
          </a:p>
        </p:txBody>
      </p:sp>
      <p:sp>
        <p:nvSpPr>
          <p:cNvPr id="522" name="Google Shape;522;p39"/>
          <p:cNvSpPr txBox="1">
            <a:spLocks noGrp="1"/>
          </p:cNvSpPr>
          <p:nvPr>
            <p:ph type="title" idx="2"/>
          </p:nvPr>
        </p:nvSpPr>
        <p:spPr>
          <a:xfrm>
            <a:off x="3047204" y="912935"/>
            <a:ext cx="892800" cy="54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a:t>
            </a:r>
            <a:endParaRPr dirty="0"/>
          </a:p>
        </p:txBody>
      </p:sp>
    </p:spTree>
    <p:extLst>
      <p:ext uri="{BB962C8B-B14F-4D97-AF65-F5344CB8AC3E}">
        <p14:creationId xmlns:p14="http://schemas.microsoft.com/office/powerpoint/2010/main" val="28792013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50"/>
          <p:cNvSpPr txBox="1">
            <a:spLocks noGrp="1"/>
          </p:cNvSpPr>
          <p:nvPr>
            <p:ph type="title"/>
          </p:nvPr>
        </p:nvSpPr>
        <p:spPr>
          <a:xfrm>
            <a:off x="540000" y="158708"/>
            <a:ext cx="80640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err="1">
                <a:latin typeface="Candara" panose="020E0502030303020204" pitchFamily="34" charset="0"/>
              </a:rPr>
              <a:t>Thiết</a:t>
            </a:r>
            <a:r>
              <a:rPr lang="en-US" sz="2800" b="1" dirty="0">
                <a:latin typeface="Candara" panose="020E0502030303020204" pitchFamily="34" charset="0"/>
              </a:rPr>
              <a:t> </a:t>
            </a:r>
            <a:r>
              <a:rPr lang="en-US" sz="2800" b="1" dirty="0" err="1">
                <a:latin typeface="Candara" panose="020E0502030303020204" pitchFamily="34" charset="0"/>
              </a:rPr>
              <a:t>kế</a:t>
            </a:r>
            <a:r>
              <a:rPr lang="en-US" sz="2800" b="1" dirty="0">
                <a:latin typeface="Candara" panose="020E0502030303020204" pitchFamily="34" charset="0"/>
              </a:rPr>
              <a:t> </a:t>
            </a:r>
            <a:r>
              <a:rPr lang="en-US" sz="2800" b="1" dirty="0" err="1">
                <a:latin typeface="Candara" panose="020E0502030303020204" pitchFamily="34" charset="0"/>
              </a:rPr>
              <a:t>giao</a:t>
            </a:r>
            <a:r>
              <a:rPr lang="en-US" sz="2800" b="1" dirty="0">
                <a:latin typeface="Candara" panose="020E0502030303020204" pitchFamily="34" charset="0"/>
              </a:rPr>
              <a:t> </a:t>
            </a:r>
            <a:r>
              <a:rPr lang="en-US" sz="2800" b="1" dirty="0" err="1">
                <a:latin typeface="Candara" panose="020E0502030303020204" pitchFamily="34" charset="0"/>
              </a:rPr>
              <a:t>diện</a:t>
            </a:r>
            <a:endParaRPr sz="4000" b="1" dirty="0">
              <a:latin typeface="Candara" panose="020E0502030303020204" pitchFamily="34" charset="0"/>
            </a:endParaRPr>
          </a:p>
        </p:txBody>
      </p:sp>
      <p:pic>
        <p:nvPicPr>
          <p:cNvPr id="4099" name="Picture 1">
            <a:extLst>
              <a:ext uri="{FF2B5EF4-FFF2-40B4-BE49-F238E27FC236}">
                <a16:creationId xmlns:a16="http://schemas.microsoft.com/office/drawing/2014/main" id="{6DA96AA4-C414-C681-B720-108755F523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65" t="4851" b="5725"/>
          <a:stretch>
            <a:fillRect/>
          </a:stretch>
        </p:blipFill>
        <p:spPr bwMode="auto">
          <a:xfrm>
            <a:off x="1137581" y="814494"/>
            <a:ext cx="7016392" cy="3907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064544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50"/>
          <p:cNvSpPr txBox="1">
            <a:spLocks noGrp="1"/>
          </p:cNvSpPr>
          <p:nvPr>
            <p:ph type="title"/>
          </p:nvPr>
        </p:nvSpPr>
        <p:spPr>
          <a:xfrm>
            <a:off x="540000" y="158708"/>
            <a:ext cx="80640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err="1">
                <a:latin typeface="Candara" panose="020E0502030303020204" pitchFamily="34" charset="0"/>
              </a:rPr>
              <a:t>Thiết</a:t>
            </a:r>
            <a:r>
              <a:rPr lang="en-US" sz="2800" b="1" dirty="0">
                <a:latin typeface="Candara" panose="020E0502030303020204" pitchFamily="34" charset="0"/>
              </a:rPr>
              <a:t> </a:t>
            </a:r>
            <a:r>
              <a:rPr lang="en-US" sz="2800" b="1" dirty="0" err="1">
                <a:latin typeface="Candara" panose="020E0502030303020204" pitchFamily="34" charset="0"/>
              </a:rPr>
              <a:t>kế</a:t>
            </a:r>
            <a:r>
              <a:rPr lang="en-US" sz="2800" b="1" dirty="0">
                <a:latin typeface="Candara" panose="020E0502030303020204" pitchFamily="34" charset="0"/>
              </a:rPr>
              <a:t> </a:t>
            </a:r>
            <a:r>
              <a:rPr lang="en-US" sz="2800" b="1" dirty="0" err="1">
                <a:latin typeface="Candara" panose="020E0502030303020204" pitchFamily="34" charset="0"/>
              </a:rPr>
              <a:t>giao</a:t>
            </a:r>
            <a:r>
              <a:rPr lang="en-US" sz="2800" b="1" dirty="0">
                <a:latin typeface="Candara" panose="020E0502030303020204" pitchFamily="34" charset="0"/>
              </a:rPr>
              <a:t> </a:t>
            </a:r>
            <a:r>
              <a:rPr lang="en-US" sz="2800" b="1" dirty="0" err="1">
                <a:latin typeface="Candara" panose="020E0502030303020204" pitchFamily="34" charset="0"/>
              </a:rPr>
              <a:t>diện</a:t>
            </a:r>
            <a:endParaRPr sz="4000" b="1" dirty="0">
              <a:latin typeface="Candara" panose="020E0502030303020204" pitchFamily="34" charset="0"/>
            </a:endParaRPr>
          </a:p>
        </p:txBody>
      </p:sp>
      <p:pic>
        <p:nvPicPr>
          <p:cNvPr id="5123" name="Picture 3">
            <a:extLst>
              <a:ext uri="{FF2B5EF4-FFF2-40B4-BE49-F238E27FC236}">
                <a16:creationId xmlns:a16="http://schemas.microsoft.com/office/drawing/2014/main" id="{78447A98-EF08-194B-1FDD-8850646054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942" y="838773"/>
            <a:ext cx="7839058" cy="3867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95932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9"/>
          <p:cNvSpPr/>
          <p:nvPr/>
        </p:nvSpPr>
        <p:spPr>
          <a:xfrm rot="-265740">
            <a:off x="2991586" y="707573"/>
            <a:ext cx="1134714" cy="90514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20" name="Google Shape;520;p39"/>
          <p:cNvSpPr txBox="1">
            <a:spLocks noGrp="1"/>
          </p:cNvSpPr>
          <p:nvPr>
            <p:ph type="title"/>
          </p:nvPr>
        </p:nvSpPr>
        <p:spPr>
          <a:xfrm>
            <a:off x="466783" y="2008577"/>
            <a:ext cx="5898783" cy="51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solidFill>
                  <a:schemeClr val="tx2"/>
                </a:solidFill>
                <a:latin typeface="Candara" panose="020E0502030303020204" pitchFamily="34" charset="0"/>
              </a:rPr>
              <a:t>KẾT LUẬN</a:t>
            </a:r>
            <a:br>
              <a:rPr lang="en" sz="4000" b="1" dirty="0">
                <a:solidFill>
                  <a:schemeClr val="tx2"/>
                </a:solidFill>
                <a:latin typeface="Candara" panose="020E0502030303020204" pitchFamily="34" charset="0"/>
              </a:rPr>
            </a:br>
            <a:r>
              <a:rPr lang="en" sz="4000" b="1" dirty="0">
                <a:solidFill>
                  <a:schemeClr val="tx2"/>
                </a:solidFill>
                <a:latin typeface="Candara" panose="020E0502030303020204" pitchFamily="34" charset="0"/>
              </a:rPr>
              <a:t> HƯỚNG PHÁT TRIỂN</a:t>
            </a:r>
            <a:endParaRPr sz="4000" b="1" dirty="0">
              <a:solidFill>
                <a:schemeClr val="tx2"/>
              </a:solidFill>
              <a:latin typeface="Candara" panose="020E0502030303020204" pitchFamily="34" charset="0"/>
            </a:endParaRPr>
          </a:p>
        </p:txBody>
      </p:sp>
      <p:sp>
        <p:nvSpPr>
          <p:cNvPr id="521" name="Google Shape;521;p39"/>
          <p:cNvSpPr txBox="1">
            <a:spLocks noGrp="1"/>
          </p:cNvSpPr>
          <p:nvPr>
            <p:ph type="subTitle" idx="1"/>
          </p:nvPr>
        </p:nvSpPr>
        <p:spPr>
          <a:xfrm>
            <a:off x="2259306" y="3149784"/>
            <a:ext cx="3240600" cy="7131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SG" sz="1800" dirty="0" err="1">
                <a:solidFill>
                  <a:schemeClr val="tx1"/>
                </a:solidFill>
                <a:latin typeface="Candara" panose="020E0502030303020204" pitchFamily="34" charset="0"/>
              </a:rPr>
              <a:t>Mô</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tả</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đề</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tài</a:t>
            </a:r>
            <a:endParaRPr lang="en-SG" sz="1800" dirty="0">
              <a:solidFill>
                <a:schemeClr val="tx1"/>
              </a:solidFill>
              <a:latin typeface="Candara" panose="020E0502030303020204" pitchFamily="34" charset="0"/>
            </a:endParaRPr>
          </a:p>
          <a:p>
            <a:pPr marL="285750" lvl="0" indent="-285750" algn="l" rtl="0">
              <a:spcBef>
                <a:spcPts val="0"/>
              </a:spcBef>
              <a:spcAft>
                <a:spcPts val="0"/>
              </a:spcAft>
              <a:buFont typeface="Arial" panose="020B0604020202020204" pitchFamily="34" charset="0"/>
              <a:buChar char="•"/>
            </a:pPr>
            <a:r>
              <a:rPr lang="en-SG" sz="1800" dirty="0" err="1">
                <a:solidFill>
                  <a:schemeClr val="tx1"/>
                </a:solidFill>
                <a:latin typeface="Candara" panose="020E0502030303020204" pitchFamily="34" charset="0"/>
              </a:rPr>
              <a:t>Yêu</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cầu</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đề</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tài</a:t>
            </a:r>
            <a:endParaRPr sz="1800" dirty="0">
              <a:solidFill>
                <a:schemeClr val="tx1"/>
              </a:solidFill>
              <a:latin typeface="Candara" panose="020E0502030303020204" pitchFamily="34" charset="0"/>
            </a:endParaRPr>
          </a:p>
        </p:txBody>
      </p:sp>
      <p:sp>
        <p:nvSpPr>
          <p:cNvPr id="522" name="Google Shape;522;p39"/>
          <p:cNvSpPr txBox="1">
            <a:spLocks noGrp="1"/>
          </p:cNvSpPr>
          <p:nvPr>
            <p:ph type="title" idx="2"/>
          </p:nvPr>
        </p:nvSpPr>
        <p:spPr>
          <a:xfrm>
            <a:off x="3047204" y="912935"/>
            <a:ext cx="892800" cy="54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a:t>
            </a:r>
            <a:endParaRPr dirty="0"/>
          </a:p>
        </p:txBody>
      </p:sp>
      <p:pic>
        <p:nvPicPr>
          <p:cNvPr id="3" name="Picture 2" descr="A blue and white shoe&#10;&#10;Description automatically generated">
            <a:extLst>
              <a:ext uri="{FF2B5EF4-FFF2-40B4-BE49-F238E27FC236}">
                <a16:creationId xmlns:a16="http://schemas.microsoft.com/office/drawing/2014/main" id="{BBD54B14-1EC4-C5AC-8B28-DE4B31592276}"/>
              </a:ext>
            </a:extLst>
          </p:cNvPr>
          <p:cNvPicPr>
            <a:picLocks noChangeAspect="1"/>
          </p:cNvPicPr>
          <p:nvPr/>
        </p:nvPicPr>
        <p:blipFill>
          <a:blip r:embed="rId3"/>
          <a:stretch>
            <a:fillRect/>
          </a:stretch>
        </p:blipFill>
        <p:spPr>
          <a:xfrm rot="1356014">
            <a:off x="5470882" y="304478"/>
            <a:ext cx="3059283" cy="5289338"/>
          </a:xfrm>
          <a:prstGeom prst="rect">
            <a:avLst/>
          </a:prstGeom>
        </p:spPr>
      </p:pic>
    </p:spTree>
    <p:extLst>
      <p:ext uri="{BB962C8B-B14F-4D97-AF65-F5344CB8AC3E}">
        <p14:creationId xmlns:p14="http://schemas.microsoft.com/office/powerpoint/2010/main" val="2199354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4" name="Google Shape;424;p36"/>
          <p:cNvSpPr txBox="1">
            <a:spLocks noGrp="1"/>
          </p:cNvSpPr>
          <p:nvPr>
            <p:ph type="body" idx="1"/>
          </p:nvPr>
        </p:nvSpPr>
        <p:spPr>
          <a:xfrm>
            <a:off x="1412851" y="1093154"/>
            <a:ext cx="6180794" cy="3183211"/>
          </a:xfrm>
          <a:prstGeom prst="rect">
            <a:avLst/>
          </a:prstGeom>
        </p:spPr>
        <p:txBody>
          <a:bodyPr spcFirstLastPara="1" wrap="square" lIns="91425" tIns="91425" rIns="91425" bIns="91425" anchor="t" anchorCtr="0">
            <a:noAutofit/>
          </a:bodyPr>
          <a:lstStyle/>
          <a:p>
            <a:pPr marL="0" indent="0" algn="just">
              <a:lnSpc>
                <a:spcPct val="150000"/>
              </a:lnSpc>
              <a:spcBef>
                <a:spcPts val="600"/>
              </a:spcBef>
              <a:spcAft>
                <a:spcPts val="600"/>
              </a:spcAft>
              <a:buNone/>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Nắm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vững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khái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niệm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nguyên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tắc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chế</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hoạt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động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dirty="0">
                <a:solidFill>
                  <a:schemeClr val="tx1">
                    <a:lumMod val="50000"/>
                  </a:schemeClr>
                </a:solidFill>
                <a:effectLst/>
                <a:latin typeface="Candara" panose="020E0502030303020204" pitchFamily="34" charset="0"/>
                <a:ea typeface="Times New Roman" panose="02020603050405020304" pitchFamily="18" charset="0"/>
              </a:rPr>
              <a:t> Web API.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Áp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công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nghệ</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tiêu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chuẩn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để</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Web API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bán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hàng</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marL="0" indent="0" algn="just">
              <a:lnSpc>
                <a:spcPct val="150000"/>
              </a:lnSpc>
              <a:spcBef>
                <a:spcPts val="600"/>
              </a:spcBef>
              <a:spcAft>
                <a:spcPts val="600"/>
              </a:spcAft>
              <a:buNone/>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Xây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thành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công</a:t>
            </a:r>
            <a:r>
              <a:rPr lang="en-US" sz="1800" dirty="0">
                <a:solidFill>
                  <a:schemeClr val="tx1">
                    <a:lumMod val="50000"/>
                  </a:schemeClr>
                </a:solidFill>
                <a:effectLst/>
                <a:latin typeface="Candara" panose="020E0502030303020204" pitchFamily="34" charset="0"/>
                <a:ea typeface="Times New Roman" panose="02020603050405020304" pitchFamily="18" charset="0"/>
              </a:rPr>
              <a:t> website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bán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hàng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minh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họa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tính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năng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cơ</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bản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giao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thân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p:txBody>
      </p:sp>
      <p:sp>
        <p:nvSpPr>
          <p:cNvPr id="2" name="Google Shape;586;p40">
            <a:extLst>
              <a:ext uri="{FF2B5EF4-FFF2-40B4-BE49-F238E27FC236}">
                <a16:creationId xmlns:a16="http://schemas.microsoft.com/office/drawing/2014/main" id="{B44E17F2-F208-1180-992C-62A1B49AEAE7}"/>
              </a:ext>
            </a:extLst>
          </p:cNvPr>
          <p:cNvSpPr txBox="1">
            <a:spLocks noGrp="1"/>
          </p:cNvSpPr>
          <p:nvPr>
            <p:ph type="title"/>
          </p:nvPr>
        </p:nvSpPr>
        <p:spPr>
          <a:xfrm>
            <a:off x="2153750" y="342075"/>
            <a:ext cx="48366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dirty="0">
                <a:latin typeface="Candara" panose="020E0502030303020204" pitchFamily="34" charset="0"/>
              </a:rPr>
              <a:t>KẾT QUẢ ĐẠT ĐƯỢC</a:t>
            </a:r>
            <a:endParaRPr sz="2800" b="1" dirty="0">
              <a:latin typeface="Candara" panose="020E0502030303020204" pitchFamily="34"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4" name="Google Shape;424;p36"/>
          <p:cNvSpPr txBox="1">
            <a:spLocks noGrp="1"/>
          </p:cNvSpPr>
          <p:nvPr>
            <p:ph type="body" idx="1"/>
          </p:nvPr>
        </p:nvSpPr>
        <p:spPr>
          <a:xfrm>
            <a:off x="1185970" y="1265034"/>
            <a:ext cx="6913002" cy="3183211"/>
          </a:xfrm>
          <a:prstGeom prst="rect">
            <a:avLst/>
          </a:prstGeom>
        </p:spPr>
        <p:txBody>
          <a:bodyPr spcFirstLastPara="1" wrap="square" lIns="91425" tIns="91425" rIns="91425" bIns="91425" anchor="t" anchorCtr="0">
            <a:noAutofit/>
          </a:bodyPr>
          <a:lstStyle/>
          <a:p>
            <a:pPr marR="0" indent="0" algn="just" rtl="0">
              <a:lnSpc>
                <a:spcPct val="150000"/>
              </a:lnSpc>
              <a:spcBef>
                <a:spcPts val="600"/>
              </a:spcBef>
              <a:spcAft>
                <a:spcPts val="600"/>
              </a:spcAft>
              <a:buNone/>
            </a:pP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Cải</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thiện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phát</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triển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về</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phân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quyền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và</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xác</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thực</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phân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quyền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bằng</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token.</a:t>
            </a:r>
            <a:endParaRPr lang="en-SG" sz="2400" dirty="0">
              <a:effectLst/>
            </a:endParaRPr>
          </a:p>
          <a:p>
            <a:pPr marR="0" indent="0" algn="just" rtl="0">
              <a:lnSpc>
                <a:spcPct val="150000"/>
              </a:lnSpc>
              <a:spcBef>
                <a:spcPts val="600"/>
              </a:spcBef>
              <a:spcAft>
                <a:spcPts val="600"/>
              </a:spcAft>
              <a:buNone/>
            </a:pP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Phát</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triển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các</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tính</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năng</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cho</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web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bán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hàng</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minh</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họa</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như</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quản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lý</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đơn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vị</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vận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chuyển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đổi</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mật</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khẩu</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quên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mật</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khẩu</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đánh</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giá</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bằng</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hình</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ảnh</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khách</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hàng</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có</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thể</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nhắn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tin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cho</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nhân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viên</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a:t>
            </a:r>
            <a:r>
              <a:rPr lang="en-US" sz="1800" b="0" i="0" dirty="0" err="1">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của</a:t>
            </a:r>
            <a:r>
              <a:rPr lang="en-US" sz="1800" b="0" i="0" dirty="0">
                <a:solidFill>
                  <a:srgbClr val="0E1A2C"/>
                </a:solidFill>
                <a:effectLst/>
                <a:latin typeface="Candara" panose="020E0502030303020204" pitchFamily="34" charset="0"/>
                <a:ea typeface="Times New Roman" panose="02020603050405020304" pitchFamily="18" charset="0"/>
                <a:cs typeface="Open Sans SemiBold" panose="020B0706030804020204" pitchFamily="34" charset="0"/>
              </a:rPr>
              <a:t> shop,…</a:t>
            </a:r>
            <a:endParaRPr lang="en-SG" sz="2400" dirty="0">
              <a:effectLst/>
            </a:endParaRPr>
          </a:p>
          <a:p>
            <a:pPr marL="0" indent="0" algn="just">
              <a:lnSpc>
                <a:spcPct val="150000"/>
              </a:lnSpc>
              <a:spcBef>
                <a:spcPts val="600"/>
              </a:spcBef>
              <a:spcAft>
                <a:spcPts val="600"/>
              </a:spcAft>
              <a:buNone/>
            </a:pP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p:txBody>
      </p:sp>
      <p:sp>
        <p:nvSpPr>
          <p:cNvPr id="2" name="Google Shape;586;p40">
            <a:extLst>
              <a:ext uri="{FF2B5EF4-FFF2-40B4-BE49-F238E27FC236}">
                <a16:creationId xmlns:a16="http://schemas.microsoft.com/office/drawing/2014/main" id="{B44E17F2-F208-1180-992C-62A1B49AEAE7}"/>
              </a:ext>
            </a:extLst>
          </p:cNvPr>
          <p:cNvSpPr txBox="1">
            <a:spLocks noGrp="1"/>
          </p:cNvSpPr>
          <p:nvPr>
            <p:ph type="title"/>
          </p:nvPr>
        </p:nvSpPr>
        <p:spPr>
          <a:xfrm>
            <a:off x="2153700" y="448805"/>
            <a:ext cx="483660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dirty="0">
                <a:latin typeface="Candara" panose="020E0502030303020204" pitchFamily="34" charset="0"/>
              </a:rPr>
              <a:t>HƯỚNG PHÁT TRIỂN</a:t>
            </a:r>
            <a:endParaRPr sz="2800" b="1" dirty="0">
              <a:latin typeface="Candara" panose="020E0502030303020204" pitchFamily="34" charset="0"/>
            </a:endParaRPr>
          </a:p>
        </p:txBody>
      </p:sp>
    </p:spTree>
    <p:extLst>
      <p:ext uri="{BB962C8B-B14F-4D97-AF65-F5344CB8AC3E}">
        <p14:creationId xmlns:p14="http://schemas.microsoft.com/office/powerpoint/2010/main" val="8236306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4"/>
          <p:cNvSpPr txBox="1">
            <a:spLocks noGrp="1"/>
          </p:cNvSpPr>
          <p:nvPr>
            <p:ph type="ctrTitle"/>
          </p:nvPr>
        </p:nvSpPr>
        <p:spPr>
          <a:xfrm>
            <a:off x="2853204" y="1981835"/>
            <a:ext cx="6414550" cy="94459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b="1" dirty="0">
                <a:solidFill>
                  <a:schemeClr val="tx1">
                    <a:lumMod val="60000"/>
                    <a:lumOff val="40000"/>
                  </a:schemeClr>
                </a:solidFill>
                <a:effectLst/>
                <a:latin typeface="Candara" panose="020E0502030303020204" pitchFamily="34" charset="0"/>
                <a:ea typeface="Cambria" panose="02040503050406030204" pitchFamily="18" charset="0"/>
              </a:rPr>
              <a:t>CẢM ƠN THẦY CÔ</a:t>
            </a:r>
            <a:br>
              <a:rPr lang="en-US" sz="3600" b="1" dirty="0">
                <a:solidFill>
                  <a:schemeClr val="tx1">
                    <a:lumMod val="60000"/>
                    <a:lumOff val="40000"/>
                  </a:schemeClr>
                </a:solidFill>
                <a:effectLst/>
                <a:latin typeface="Candara" panose="020E0502030303020204" pitchFamily="34" charset="0"/>
                <a:ea typeface="Cambria" panose="02040503050406030204" pitchFamily="18" charset="0"/>
              </a:rPr>
            </a:br>
            <a:r>
              <a:rPr lang="en-US" sz="3600" b="1" dirty="0">
                <a:solidFill>
                  <a:schemeClr val="tx1">
                    <a:lumMod val="60000"/>
                    <a:lumOff val="40000"/>
                  </a:schemeClr>
                </a:solidFill>
                <a:effectLst/>
                <a:latin typeface="Candara" panose="020E0502030303020204" pitchFamily="34" charset="0"/>
                <a:ea typeface="Cambria" panose="02040503050406030204" pitchFamily="18" charset="0"/>
              </a:rPr>
              <a:t>ĐÃ LẮNG NGHE VÀ THEO DÕI!</a:t>
            </a:r>
            <a:endParaRPr lang="en-US" sz="3600" b="1" dirty="0">
              <a:solidFill>
                <a:schemeClr val="tx1">
                  <a:lumMod val="60000"/>
                  <a:lumOff val="40000"/>
                </a:schemeClr>
              </a:solidFill>
              <a:latin typeface="Candara" panose="020E0502030303020204" pitchFamily="34" charset="0"/>
              <a:ea typeface="Cambria" panose="02040503050406030204" pitchFamily="18" charset="0"/>
            </a:endParaRPr>
          </a:p>
        </p:txBody>
      </p:sp>
      <p:pic>
        <p:nvPicPr>
          <p:cNvPr id="3" name="Picture 2">
            <a:extLst>
              <a:ext uri="{FF2B5EF4-FFF2-40B4-BE49-F238E27FC236}">
                <a16:creationId xmlns:a16="http://schemas.microsoft.com/office/drawing/2014/main" id="{09B10A25-4F51-139D-1290-E4D7469AC4D2}"/>
              </a:ext>
            </a:extLst>
          </p:cNvPr>
          <p:cNvPicPr>
            <a:picLocks noChangeAspect="1"/>
          </p:cNvPicPr>
          <p:nvPr/>
        </p:nvPicPr>
        <p:blipFill>
          <a:blip r:embed="rId3"/>
          <a:stretch>
            <a:fillRect/>
          </a:stretch>
        </p:blipFill>
        <p:spPr>
          <a:xfrm>
            <a:off x="-68864" y="0"/>
            <a:ext cx="3664586" cy="5132158"/>
          </a:xfrm>
          <a:prstGeom prst="rect">
            <a:avLst/>
          </a:prstGeom>
        </p:spPr>
      </p:pic>
    </p:spTree>
    <p:extLst>
      <p:ext uri="{BB962C8B-B14F-4D97-AF65-F5344CB8AC3E}">
        <p14:creationId xmlns:p14="http://schemas.microsoft.com/office/powerpoint/2010/main" val="833333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1"/>
          <p:cNvSpPr txBox="1">
            <a:spLocks noGrp="1"/>
          </p:cNvSpPr>
          <p:nvPr>
            <p:ph type="title"/>
          </p:nvPr>
        </p:nvSpPr>
        <p:spPr>
          <a:xfrm>
            <a:off x="1623727" y="213992"/>
            <a:ext cx="605475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latin typeface="Candara" panose="020E0502030303020204" pitchFamily="34" charset="0"/>
              </a:rPr>
              <a:t>Lý do </a:t>
            </a:r>
            <a:r>
              <a:rPr lang="en-US" b="1" dirty="0" err="1">
                <a:latin typeface="Candara" panose="020E0502030303020204" pitchFamily="34" charset="0"/>
              </a:rPr>
              <a:t>chọn</a:t>
            </a:r>
            <a:r>
              <a:rPr lang="en-US" b="1" dirty="0">
                <a:latin typeface="Candara" panose="020E0502030303020204" pitchFamily="34" charset="0"/>
              </a:rPr>
              <a:t> </a:t>
            </a:r>
            <a:r>
              <a:rPr lang="en-US" b="1" dirty="0" err="1">
                <a:latin typeface="Candara" panose="020E0502030303020204" pitchFamily="34" charset="0"/>
              </a:rPr>
              <a:t>đề</a:t>
            </a:r>
            <a:r>
              <a:rPr lang="en-US" b="1" dirty="0">
                <a:latin typeface="Candara" panose="020E0502030303020204" pitchFamily="34" charset="0"/>
              </a:rPr>
              <a:t> </a:t>
            </a:r>
            <a:r>
              <a:rPr lang="en-US" b="1" dirty="0" err="1">
                <a:latin typeface="Candara" panose="020E0502030303020204" pitchFamily="34" charset="0"/>
              </a:rPr>
              <a:t>tài</a:t>
            </a:r>
            <a:endParaRPr b="1" dirty="0">
              <a:latin typeface="Candara" panose="020E0502030303020204" pitchFamily="34" charset="0"/>
            </a:endParaRPr>
          </a:p>
        </p:txBody>
      </p:sp>
      <p:sp>
        <p:nvSpPr>
          <p:cNvPr id="602" name="Google Shape;602;p41"/>
          <p:cNvSpPr txBox="1">
            <a:spLocks noGrp="1"/>
          </p:cNvSpPr>
          <p:nvPr>
            <p:ph type="body" idx="1"/>
          </p:nvPr>
        </p:nvSpPr>
        <p:spPr>
          <a:xfrm>
            <a:off x="481265" y="706892"/>
            <a:ext cx="8489748" cy="4028861"/>
          </a:xfrm>
          <a:prstGeom prst="rect">
            <a:avLst/>
          </a:prstGeom>
        </p:spPr>
        <p:txBody>
          <a:bodyPr spcFirstLastPara="1" wrap="square" lIns="91425" tIns="91425" rIns="91425" bIns="91425" anchor="t" anchorCtr="0">
            <a:noAutofit/>
          </a:bodyPr>
          <a:lstStyle/>
          <a:p>
            <a:pPr marL="114300" indent="0" algn="just">
              <a:lnSpc>
                <a:spcPct val="150000"/>
              </a:lnSpc>
              <a:spcBef>
                <a:spcPts val="600"/>
              </a:spcBef>
              <a:spcAft>
                <a:spcPts val="600"/>
              </a:spcAft>
              <a:buNone/>
            </a:pPr>
            <a:r>
              <a:rPr lang="en-US" sz="1800" dirty="0" err="1">
                <a:solidFill>
                  <a:schemeClr val="tx1">
                    <a:lumMod val="50000"/>
                  </a:schemeClr>
                </a:solidFill>
                <a:effectLst/>
                <a:latin typeface="Candara" panose="020E0502030303020204" pitchFamily="34" charset="0"/>
                <a:ea typeface="Times New Roman" panose="02020603050405020304" pitchFamily="18" charset="0"/>
              </a:rPr>
              <a:t>Hiện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nay,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công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nghệ</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ngày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càng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triển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doanh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nghiệp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dần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chuyển</a:t>
            </a:r>
            <a:r>
              <a:rPr lang="en-US" sz="1800" dirty="0">
                <a:solidFill>
                  <a:schemeClr val="tx1">
                    <a:lumMod val="50000"/>
                  </a:schemeClr>
                </a:solidFill>
                <a:effectLst/>
                <a:latin typeface="Candara" panose="020E0502030303020204" pitchFamily="34" charset="0"/>
                <a:ea typeface="Times New Roman" panose="02020603050405020304" pitchFamily="18" charset="0"/>
              </a:rPr>
              <a:t> sang tin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học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hóa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công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quản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lí</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như</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cầu</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mua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hàng</a:t>
            </a:r>
            <a:r>
              <a:rPr lang="en-US" sz="1800" dirty="0">
                <a:solidFill>
                  <a:schemeClr val="tx1">
                    <a:lumMod val="50000"/>
                  </a:schemeClr>
                </a:solidFill>
                <a:effectLst/>
                <a:latin typeface="Candara" panose="020E0502030303020204" pitchFamily="34" charset="0"/>
                <a:ea typeface="Times New Roman" panose="02020603050405020304" pitchFamily="18" charset="0"/>
              </a:rPr>
              <a:t> online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của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người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dùng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ngày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càng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cao</a:t>
            </a:r>
            <a:r>
              <a:rPr lang="en-US" sz="1800" dirty="0">
                <a:solidFill>
                  <a:schemeClr val="tx1">
                    <a:lumMod val="50000"/>
                  </a:schemeClr>
                </a:solidFill>
                <a:effectLst/>
                <a:latin typeface="Candara" panose="020E0502030303020204" pitchFamily="34" charset="0"/>
                <a:ea typeface="Times New Roman" panose="02020603050405020304" pitchFamily="18" charset="0"/>
              </a:rPr>
              <a:t> do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sự</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lợi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dạng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lựa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chọn</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p>
          <a:p>
            <a:pPr marL="114300" indent="0" algn="just">
              <a:lnSpc>
                <a:spcPct val="150000"/>
              </a:lnSpc>
              <a:spcBef>
                <a:spcPts val="600"/>
              </a:spcBef>
              <a:spcAft>
                <a:spcPts val="600"/>
              </a:spcAft>
              <a:buNone/>
            </a:pP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Từ</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lượng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khách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hàng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cần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thuê</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trình</a:t>
            </a:r>
            <a:r>
              <a:rPr lang="en-US" sz="1800" dirty="0">
                <a:solidFill>
                  <a:schemeClr val="tx1">
                    <a:lumMod val="50000"/>
                  </a:schemeClr>
                </a:solidFill>
                <a:effectLst/>
                <a:latin typeface="Candara" panose="020E0502030303020204" pitchFamily="34" charset="0"/>
                <a:ea typeface="Times New Roman" panose="02020603050405020304" pitchFamily="18" charset="0"/>
              </a:rPr>
              <a:t> website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ngày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càng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tăng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trở</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đa</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dạng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phức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tạp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hơn</a:t>
            </a:r>
            <a:r>
              <a:rPr lang="en-US" sz="1800" dirty="0">
                <a:solidFill>
                  <a:schemeClr val="tx1">
                    <a:lumMod val="50000"/>
                  </a:schemeClr>
                </a:solidFill>
                <a:effectLst/>
                <a:latin typeface="Candara" panose="020E0502030303020204" pitchFamily="34" charset="0"/>
                <a:ea typeface="Times New Roman" panose="02020603050405020304" pitchFamily="18" charset="0"/>
              </a:rPr>
              <a:t>. Web API (Application Programming Interface)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trình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hoạt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động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lợi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thế</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về</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mặt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như</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thuận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cho</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việc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tích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hợp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dịch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vụ</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dễ</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dàng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thêm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mới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hoặc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cập</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nhật</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các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tính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năng</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trở</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nên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ngày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càng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phổ</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biến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Đó</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lí</a:t>
            </a:r>
            <a:r>
              <a:rPr lang="en-US" sz="1800" dirty="0">
                <a:solidFill>
                  <a:schemeClr val="tx1">
                    <a:lumMod val="50000"/>
                  </a:schemeClr>
                </a:solidFill>
                <a:effectLst/>
                <a:latin typeface="Candara" panose="020E0502030303020204" pitchFamily="34" charset="0"/>
                <a:ea typeface="Times New Roman" panose="02020603050405020304" pitchFamily="18" charset="0"/>
              </a:rPr>
              <a:t> do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em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thực</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hiện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đề</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tài</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Tìm</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hiểu</a:t>
            </a:r>
            <a:r>
              <a:rPr lang="en-US" sz="1800" dirty="0">
                <a:solidFill>
                  <a:schemeClr val="tx1">
                    <a:lumMod val="50000"/>
                  </a:schemeClr>
                </a:solidFill>
                <a:effectLst/>
                <a:latin typeface="Candara" panose="020E0502030303020204" pitchFamily="34" charset="0"/>
                <a:ea typeface="Times New Roman" panose="02020603050405020304" pitchFamily="18" charset="0"/>
              </a:rPr>
              <a:t> Web API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và</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xây</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dựng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ứng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dụng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bán</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hàng</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minh</a:t>
            </a:r>
            <a:r>
              <a:rPr lang="en-US" sz="1800" dirty="0">
                <a:solidFill>
                  <a:schemeClr val="tx1">
                    <a:lumMod val="50000"/>
                  </a:schemeClr>
                </a:solidFill>
                <a:effectLst/>
                <a:latin typeface="Candara" panose="020E0502030303020204" pitchFamily="34" charset="0"/>
                <a:ea typeface="Times New Roman" panose="02020603050405020304" pitchFamily="18" charset="0"/>
              </a:rPr>
              <a:t> </a:t>
            </a:r>
            <a:r>
              <a:rPr lang="en-US" sz="1800" dirty="0" err="1">
                <a:solidFill>
                  <a:schemeClr val="tx1">
                    <a:lumMod val="50000"/>
                  </a:schemeClr>
                </a:solidFill>
                <a:effectLst/>
                <a:latin typeface="Candara" panose="020E0502030303020204" pitchFamily="34" charset="0"/>
                <a:ea typeface="Times New Roman" panose="02020603050405020304" pitchFamily="18" charset="0"/>
              </a:rPr>
              <a:t>họa</a:t>
            </a:r>
            <a:r>
              <a:rPr lang="en-US" sz="1800" dirty="0">
                <a:solidFill>
                  <a:schemeClr val="tx1">
                    <a:lumMod val="50000"/>
                  </a:schemeClr>
                </a:solidFill>
                <a:effectLst/>
                <a:latin typeface="Candara" panose="020E0502030303020204" pitchFamily="34" charset="0"/>
                <a:ea typeface="Times New Roman" panose="02020603050405020304" pitchFamily="18" charset="0"/>
              </a:rPr>
              <a:t>”.</a:t>
            </a:r>
            <a:endParaRPr lang="en-SG" sz="1800" dirty="0">
              <a:solidFill>
                <a:schemeClr val="tx1">
                  <a:lumMod val="50000"/>
                </a:schemeClr>
              </a:solidFill>
              <a:effectLst/>
              <a:latin typeface="Candara" panose="020E0502030303020204" pitchFamily="34" charset="0"/>
              <a:ea typeface="Times New Roman" panose="02020603050405020304" pitchFamily="18" charset="0"/>
            </a:endParaRPr>
          </a:p>
          <a:p>
            <a:pPr marL="0" indent="0">
              <a:buNone/>
            </a:pPr>
            <a:endParaRPr lang="en-US" sz="1800" dirty="0">
              <a:solidFill>
                <a:schemeClr val="tx1">
                  <a:lumMod val="50000"/>
                </a:schemeClr>
              </a:solidFill>
              <a:latin typeface="Candara" panose="020E0502030303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1"/>
          <p:cNvSpPr txBox="1">
            <a:spLocks noGrp="1"/>
          </p:cNvSpPr>
          <p:nvPr>
            <p:ph type="title"/>
          </p:nvPr>
        </p:nvSpPr>
        <p:spPr>
          <a:xfrm>
            <a:off x="1664978" y="314574"/>
            <a:ext cx="6054750" cy="49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latin typeface="Candara" panose="020E0502030303020204" pitchFamily="34" charset="0"/>
              </a:rPr>
              <a:t>MÔ TẢ, YÊU CẦU</a:t>
            </a:r>
            <a:endParaRPr b="1" dirty="0">
              <a:latin typeface="Candara" panose="020E0502030303020204" pitchFamily="34" charset="0"/>
            </a:endParaRPr>
          </a:p>
        </p:txBody>
      </p:sp>
      <p:sp>
        <p:nvSpPr>
          <p:cNvPr id="602" name="Google Shape;602;p41"/>
          <p:cNvSpPr txBox="1">
            <a:spLocks noGrp="1"/>
          </p:cNvSpPr>
          <p:nvPr>
            <p:ph type="body" idx="1"/>
          </p:nvPr>
        </p:nvSpPr>
        <p:spPr>
          <a:xfrm>
            <a:off x="1065655" y="907523"/>
            <a:ext cx="7870982" cy="4028861"/>
          </a:xfrm>
          <a:prstGeom prst="rect">
            <a:avLst/>
          </a:prstGeom>
        </p:spPr>
        <p:txBody>
          <a:bodyPr spcFirstLastPara="1" wrap="square" lIns="91425" tIns="91425" rIns="91425" bIns="91425" anchor="t" anchorCtr="0">
            <a:noAutofit/>
          </a:bodyPr>
          <a:lstStyle/>
          <a:p>
            <a:pPr marL="114300" indent="0" algn="just">
              <a:spcBef>
                <a:spcPts val="600"/>
              </a:spcBef>
              <a:spcAft>
                <a:spcPts val="600"/>
              </a:spcAft>
              <a:buNone/>
            </a:pPr>
            <a:r>
              <a:rPr lang="en-US" sz="1800" b="1" i="1" dirty="0" err="1">
                <a:solidFill>
                  <a:schemeClr val="tx1"/>
                </a:solidFill>
                <a:effectLst/>
                <a:latin typeface="Candara" panose="020E0502030303020204" pitchFamily="34" charset="0"/>
                <a:ea typeface="Times New Roman" panose="02020603050405020304" pitchFamily="18" charset="0"/>
              </a:rPr>
              <a:t>Nội</a:t>
            </a:r>
            <a:r>
              <a:rPr lang="en-US" sz="1800" b="1" i="1" dirty="0">
                <a:solidFill>
                  <a:schemeClr val="tx1"/>
                </a:solidFill>
                <a:effectLst/>
                <a:latin typeface="Candara" panose="020E0502030303020204" pitchFamily="34" charset="0"/>
                <a:ea typeface="Times New Roman" panose="02020603050405020304" pitchFamily="18" charset="0"/>
              </a:rPr>
              <a:t> dung </a:t>
            </a:r>
            <a:r>
              <a:rPr lang="en-US" sz="1800" b="1" i="1" dirty="0" err="1">
                <a:solidFill>
                  <a:schemeClr val="tx1"/>
                </a:solidFill>
                <a:effectLst/>
                <a:latin typeface="Candara" panose="020E0502030303020204" pitchFamily="34" charset="0"/>
                <a:ea typeface="Times New Roman" panose="02020603050405020304" pitchFamily="18" charset="0"/>
              </a:rPr>
              <a:t>nghiên</a:t>
            </a:r>
            <a:r>
              <a:rPr lang="en-US" sz="1800" b="1" i="1" dirty="0">
                <a:solidFill>
                  <a:schemeClr val="tx1"/>
                </a:solidFill>
                <a:effectLst/>
                <a:latin typeface="Candara" panose="020E0502030303020204" pitchFamily="34" charset="0"/>
                <a:ea typeface="Times New Roman" panose="02020603050405020304" pitchFamily="18" charset="0"/>
              </a:rPr>
              <a:t> </a:t>
            </a:r>
            <a:r>
              <a:rPr lang="en-US" sz="1800" b="1" i="1" dirty="0" err="1">
                <a:solidFill>
                  <a:schemeClr val="tx1"/>
                </a:solidFill>
                <a:effectLst/>
                <a:latin typeface="Candara" panose="020E0502030303020204" pitchFamily="34" charset="0"/>
                <a:ea typeface="Times New Roman" panose="02020603050405020304" pitchFamily="18" charset="0"/>
              </a:rPr>
              <a:t>cứu</a:t>
            </a:r>
            <a:r>
              <a:rPr lang="en-US" sz="1800" b="1" i="1" dirty="0">
                <a:solidFill>
                  <a:schemeClr val="tx1"/>
                </a:solidFill>
                <a:effectLst/>
                <a:latin typeface="Candara" panose="020E0502030303020204" pitchFamily="34" charset="0"/>
                <a:ea typeface="Times New Roman" panose="02020603050405020304" pitchFamily="18" charset="0"/>
              </a:rPr>
              <a:t>:</a:t>
            </a:r>
            <a:endParaRPr lang="en-SG" sz="1800" b="1" dirty="0">
              <a:solidFill>
                <a:schemeClr val="tx1"/>
              </a:solidFill>
              <a:effectLst/>
              <a:latin typeface="Candara" panose="020E0502030303020204" pitchFamily="34" charset="0"/>
              <a:ea typeface="Times New Roman" panose="02020603050405020304" pitchFamily="18" charset="0"/>
            </a:endParaRPr>
          </a:p>
          <a:p>
            <a:pPr marL="114300" indent="0" algn="just">
              <a:spcBef>
                <a:spcPts val="600"/>
              </a:spcBef>
              <a:spcAft>
                <a:spcPts val="600"/>
              </a:spcAft>
              <a:buNone/>
            </a:pP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Nghiên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cứu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hiểu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rõ</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về</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khái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niệm</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nguyên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tắc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hoạt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động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ưu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điểm</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của</a:t>
            </a:r>
            <a:r>
              <a:rPr lang="en-US" sz="1800" dirty="0">
                <a:solidFill>
                  <a:schemeClr val="tx1"/>
                </a:solidFill>
                <a:effectLst/>
                <a:latin typeface="Candara" panose="020E0502030303020204" pitchFamily="34" charset="0"/>
                <a:ea typeface="Times New Roman" panose="02020603050405020304" pitchFamily="18" charset="0"/>
              </a:rPr>
              <a:t> Web API </a:t>
            </a:r>
            <a:r>
              <a:rPr lang="en-US" sz="1800" dirty="0" err="1">
                <a:solidFill>
                  <a:schemeClr val="tx1"/>
                </a:solidFill>
                <a:effectLst/>
                <a:latin typeface="Candara" panose="020E0502030303020204" pitchFamily="34" charset="0"/>
                <a:ea typeface="Times New Roman" panose="02020603050405020304" pitchFamily="18" charset="0"/>
              </a:rPr>
              <a:t>trong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phát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triển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web.</a:t>
            </a:r>
            <a:endParaRPr lang="en-SG" sz="1800" dirty="0">
              <a:solidFill>
                <a:schemeClr val="tx1"/>
              </a:solidFill>
              <a:effectLst/>
              <a:latin typeface="Candara" panose="020E0502030303020204" pitchFamily="34" charset="0"/>
              <a:ea typeface="Times New Roman" panose="02020603050405020304" pitchFamily="18" charset="0"/>
            </a:endParaRPr>
          </a:p>
          <a:p>
            <a:pPr marL="114300" indent="0" algn="just">
              <a:spcBef>
                <a:spcPts val="600"/>
              </a:spcBef>
              <a:spcAft>
                <a:spcPts val="600"/>
              </a:spcAft>
              <a:buNone/>
            </a:pP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Xây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dựng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bán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hàng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minh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họa</a:t>
            </a:r>
            <a:r>
              <a:rPr lang="en-US" sz="1800" dirty="0">
                <a:solidFill>
                  <a:schemeClr val="tx1"/>
                </a:solidFill>
                <a:effectLst/>
                <a:latin typeface="Candara" panose="020E0502030303020204" pitchFamily="34" charset="0"/>
                <a:ea typeface="Times New Roman" panose="02020603050405020304" pitchFamily="18" charset="0"/>
              </a:rPr>
              <a:t>.</a:t>
            </a:r>
          </a:p>
          <a:p>
            <a:pPr marL="114300" indent="0" algn="just">
              <a:spcBef>
                <a:spcPts val="600"/>
              </a:spcBef>
              <a:spcAft>
                <a:spcPts val="600"/>
              </a:spcAft>
              <a:buNone/>
            </a:pPr>
            <a:r>
              <a:rPr lang="en-US" sz="1800" b="1" i="1" dirty="0" err="1">
                <a:solidFill>
                  <a:schemeClr val="tx1"/>
                </a:solidFill>
                <a:effectLst/>
                <a:latin typeface="Candara" panose="020E0502030303020204" pitchFamily="34" charset="0"/>
                <a:ea typeface="Times New Roman" panose="02020603050405020304" pitchFamily="18" charset="0"/>
              </a:rPr>
              <a:t>Công</a:t>
            </a:r>
            <a:r>
              <a:rPr lang="en-US" sz="1800" b="1" i="1" dirty="0">
                <a:solidFill>
                  <a:schemeClr val="tx1"/>
                </a:solidFill>
                <a:effectLst/>
                <a:latin typeface="Candara" panose="020E0502030303020204" pitchFamily="34" charset="0"/>
                <a:ea typeface="Times New Roman" panose="02020603050405020304" pitchFamily="18" charset="0"/>
              </a:rPr>
              <a:t> </a:t>
            </a:r>
            <a:r>
              <a:rPr lang="en-US" sz="1800" b="1" i="1" dirty="0" err="1">
                <a:solidFill>
                  <a:schemeClr val="tx1"/>
                </a:solidFill>
                <a:effectLst/>
                <a:latin typeface="Candara" panose="020E0502030303020204" pitchFamily="34" charset="0"/>
                <a:ea typeface="Times New Roman" panose="02020603050405020304" pitchFamily="18" charset="0"/>
              </a:rPr>
              <a:t>nghệ</a:t>
            </a:r>
            <a:r>
              <a:rPr lang="en-US" sz="1800" b="1" i="1" dirty="0">
                <a:solidFill>
                  <a:schemeClr val="tx1"/>
                </a:solidFill>
                <a:effectLst/>
                <a:latin typeface="Candara" panose="020E0502030303020204" pitchFamily="34" charset="0"/>
                <a:ea typeface="Times New Roman" panose="02020603050405020304" pitchFamily="18" charset="0"/>
              </a:rPr>
              <a:t> </a:t>
            </a:r>
            <a:r>
              <a:rPr lang="en-US" sz="1800" b="1" i="1" dirty="0" err="1">
                <a:solidFill>
                  <a:schemeClr val="tx1"/>
                </a:solidFill>
                <a:effectLst/>
                <a:latin typeface="Candara" panose="020E0502030303020204" pitchFamily="34" charset="0"/>
                <a:ea typeface="Times New Roman" panose="02020603050405020304" pitchFamily="18" charset="0"/>
              </a:rPr>
              <a:t>và</a:t>
            </a:r>
            <a:r>
              <a:rPr lang="en-US" sz="1800" b="1" i="1" dirty="0">
                <a:solidFill>
                  <a:schemeClr val="tx1"/>
                </a:solidFill>
                <a:effectLst/>
                <a:latin typeface="Candara" panose="020E0502030303020204" pitchFamily="34" charset="0"/>
                <a:ea typeface="Times New Roman" panose="02020603050405020304" pitchFamily="18" charset="0"/>
              </a:rPr>
              <a:t> </a:t>
            </a:r>
            <a:r>
              <a:rPr lang="en-US" sz="1800" b="1" i="1" dirty="0" err="1">
                <a:solidFill>
                  <a:schemeClr val="tx1"/>
                </a:solidFill>
                <a:effectLst/>
                <a:latin typeface="Candara" panose="020E0502030303020204" pitchFamily="34" charset="0"/>
                <a:ea typeface="Times New Roman" panose="02020603050405020304" pitchFamily="18" charset="0"/>
              </a:rPr>
              <a:t>công</a:t>
            </a:r>
            <a:r>
              <a:rPr lang="en-US" sz="1800" b="1" i="1" dirty="0">
                <a:solidFill>
                  <a:schemeClr val="tx1"/>
                </a:solidFill>
                <a:effectLst/>
                <a:latin typeface="Candara" panose="020E0502030303020204" pitchFamily="34" charset="0"/>
                <a:ea typeface="Times New Roman" panose="02020603050405020304" pitchFamily="18" charset="0"/>
              </a:rPr>
              <a:t> </a:t>
            </a:r>
            <a:r>
              <a:rPr lang="en-US" sz="1800" b="1" i="1" dirty="0" err="1">
                <a:solidFill>
                  <a:schemeClr val="tx1"/>
                </a:solidFill>
                <a:effectLst/>
                <a:latin typeface="Candara" panose="020E0502030303020204" pitchFamily="34" charset="0"/>
                <a:ea typeface="Times New Roman" panose="02020603050405020304" pitchFamily="18" charset="0"/>
              </a:rPr>
              <a:t>cụ</a:t>
            </a:r>
            <a:r>
              <a:rPr lang="en-US" sz="1800" b="1" i="1" dirty="0">
                <a:solidFill>
                  <a:schemeClr val="tx1"/>
                </a:solidFill>
                <a:effectLst/>
                <a:latin typeface="Candara" panose="020E0502030303020204" pitchFamily="34" charset="0"/>
                <a:ea typeface="Times New Roman" panose="02020603050405020304" pitchFamily="18" charset="0"/>
              </a:rPr>
              <a:t>:</a:t>
            </a:r>
            <a:endParaRPr lang="en-SG" sz="1800" b="1" dirty="0">
              <a:solidFill>
                <a:schemeClr val="tx1"/>
              </a:solidFill>
              <a:effectLst/>
              <a:latin typeface="Candara" panose="020E0502030303020204" pitchFamily="34" charset="0"/>
              <a:ea typeface="Times New Roman" panose="02020603050405020304" pitchFamily="18" charset="0"/>
            </a:endParaRPr>
          </a:p>
          <a:p>
            <a:pPr marL="114300" indent="0" algn="just">
              <a:spcBef>
                <a:spcPts val="600"/>
              </a:spcBef>
              <a:spcAft>
                <a:spcPts val="600"/>
              </a:spcAft>
              <a:buNone/>
            </a:pPr>
            <a:r>
              <a:rPr lang="en-US" sz="1800" dirty="0">
                <a:solidFill>
                  <a:schemeClr val="tx1"/>
                </a:solidFill>
                <a:effectLst/>
                <a:latin typeface="Candara" panose="020E0502030303020204" pitchFamily="34" charset="0"/>
                <a:ea typeface="Times New Roman" panose="02020603050405020304" pitchFamily="18" charset="0"/>
              </a:rPr>
              <a:t>	</a:t>
            </a:r>
            <a:r>
              <a:rPr lang="en-US" sz="1800" i="1" dirty="0">
                <a:solidFill>
                  <a:schemeClr val="tx1"/>
                </a:solidFill>
                <a:effectLst/>
                <a:latin typeface="Candara" panose="020E0502030303020204" pitchFamily="34" charset="0"/>
                <a:ea typeface="Times New Roman" panose="02020603050405020304" pitchFamily="18" charset="0"/>
              </a:rPr>
              <a:t>Backend:</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ngôn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ngữ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lập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trình</a:t>
            </a:r>
            <a:r>
              <a:rPr lang="en-US" sz="1800" dirty="0">
                <a:solidFill>
                  <a:schemeClr val="tx1"/>
                </a:solidFill>
                <a:effectLst/>
                <a:latin typeface="Candara" panose="020E0502030303020204" pitchFamily="34" charset="0"/>
                <a:ea typeface="Times New Roman" panose="02020603050405020304" pitchFamily="18" charset="0"/>
              </a:rPr>
              <a:t> Java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Spring Boot</a:t>
            </a:r>
            <a:endParaRPr lang="en-SG" sz="1800" dirty="0">
              <a:solidFill>
                <a:schemeClr val="tx1"/>
              </a:solidFill>
              <a:effectLst/>
              <a:latin typeface="Candara" panose="020E0502030303020204" pitchFamily="34" charset="0"/>
              <a:ea typeface="Times New Roman" panose="02020603050405020304" pitchFamily="18" charset="0"/>
            </a:endParaRPr>
          </a:p>
          <a:p>
            <a:pPr marL="114300" indent="0" algn="just">
              <a:spcBef>
                <a:spcPts val="600"/>
              </a:spcBef>
              <a:spcAft>
                <a:spcPts val="600"/>
              </a:spcAft>
              <a:buNone/>
            </a:pPr>
            <a:r>
              <a:rPr lang="en-US" sz="1800" dirty="0">
                <a:solidFill>
                  <a:schemeClr val="tx1"/>
                </a:solidFill>
                <a:effectLst/>
                <a:latin typeface="Candara" panose="020E0502030303020204" pitchFamily="34" charset="0"/>
                <a:ea typeface="Times New Roman" panose="02020603050405020304" pitchFamily="18" charset="0"/>
              </a:rPr>
              <a:t>	</a:t>
            </a:r>
            <a:r>
              <a:rPr lang="en-US" sz="1800" i="1" dirty="0">
                <a:solidFill>
                  <a:schemeClr val="tx1"/>
                </a:solidFill>
                <a:effectLst/>
                <a:latin typeface="Candara" panose="020E0502030303020204" pitchFamily="34" charset="0"/>
                <a:ea typeface="Times New Roman" panose="02020603050405020304" pitchFamily="18" charset="0"/>
              </a:rPr>
              <a:t>Database:</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cơ</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sở</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liệu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như</a:t>
            </a:r>
            <a:r>
              <a:rPr lang="en-US" sz="1800" dirty="0">
                <a:solidFill>
                  <a:schemeClr val="tx1"/>
                </a:solidFill>
                <a:effectLst/>
                <a:latin typeface="Candara" panose="020E0502030303020204" pitchFamily="34" charset="0"/>
                <a:ea typeface="Times New Roman" panose="02020603050405020304" pitchFamily="18" charset="0"/>
              </a:rPr>
              <a:t> MySQL </a:t>
            </a:r>
          </a:p>
          <a:p>
            <a:pPr marL="114300" indent="0" algn="just">
              <a:spcBef>
                <a:spcPts val="600"/>
              </a:spcBef>
              <a:spcAft>
                <a:spcPts val="600"/>
              </a:spcAft>
              <a:buNone/>
            </a:pPr>
            <a:r>
              <a:rPr lang="en-US" sz="1800" dirty="0">
                <a:solidFill>
                  <a:schemeClr val="tx1"/>
                </a:solidFill>
                <a:effectLst/>
                <a:latin typeface="Candara" panose="020E0502030303020204" pitchFamily="34" charset="0"/>
                <a:ea typeface="Times New Roman" panose="02020603050405020304" pitchFamily="18" charset="0"/>
              </a:rPr>
              <a:t>	</a:t>
            </a:r>
            <a:r>
              <a:rPr lang="en-US" sz="1800" i="1" dirty="0">
                <a:solidFill>
                  <a:schemeClr val="tx1"/>
                </a:solidFill>
                <a:effectLst/>
                <a:latin typeface="Candara" panose="020E0502030303020204" pitchFamily="34" charset="0"/>
                <a:ea typeface="Times New Roman" panose="02020603050405020304" pitchFamily="18" charset="0"/>
              </a:rPr>
              <a:t>Frontend:</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React.js</a:t>
            </a:r>
            <a:endParaRPr lang="en-SG" sz="1800" dirty="0">
              <a:solidFill>
                <a:schemeClr val="tx1"/>
              </a:solidFill>
              <a:effectLst/>
              <a:latin typeface="Candara" panose="020E0502030303020204" pitchFamily="34" charset="0"/>
              <a:ea typeface="Times New Roman" panose="02020603050405020304" pitchFamily="18" charset="0"/>
            </a:endParaRPr>
          </a:p>
          <a:p>
            <a:pPr marL="0" lvl="0" indent="0" algn="l" rtl="0">
              <a:spcBef>
                <a:spcPts val="0"/>
              </a:spcBef>
              <a:spcAft>
                <a:spcPts val="0"/>
              </a:spcAft>
              <a:buNone/>
            </a:pPr>
            <a:endParaRPr lang="en-US" sz="1800" dirty="0">
              <a:solidFill>
                <a:schemeClr val="tx1"/>
              </a:solidFill>
              <a:latin typeface="Candara" panose="020E0502030303020204" pitchFamily="34" charset="0"/>
            </a:endParaRPr>
          </a:p>
        </p:txBody>
      </p:sp>
    </p:spTree>
    <p:extLst>
      <p:ext uri="{BB962C8B-B14F-4D97-AF65-F5344CB8AC3E}">
        <p14:creationId xmlns:p14="http://schemas.microsoft.com/office/powerpoint/2010/main" val="3340580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9"/>
          <p:cNvSpPr/>
          <p:nvPr/>
        </p:nvSpPr>
        <p:spPr>
          <a:xfrm rot="-265740">
            <a:off x="2926247" y="734261"/>
            <a:ext cx="1134714" cy="905147"/>
          </a:xfrm>
          <a:custGeom>
            <a:avLst/>
            <a:gdLst/>
            <a:ahLst/>
            <a:cxnLst/>
            <a:rect l="l" t="t" r="r" b="b"/>
            <a:pathLst>
              <a:path w="57935" h="46214" extrusionOk="0">
                <a:moveTo>
                  <a:pt x="670" y="27042"/>
                </a:moveTo>
                <a:cubicBezTo>
                  <a:pt x="1089" y="31730"/>
                  <a:pt x="3768" y="36419"/>
                  <a:pt x="9293" y="40186"/>
                </a:cubicBezTo>
                <a:cubicBezTo>
                  <a:pt x="18000" y="46046"/>
                  <a:pt x="30056" y="46214"/>
                  <a:pt x="39516" y="42028"/>
                </a:cubicBezTo>
                <a:cubicBezTo>
                  <a:pt x="57934" y="33823"/>
                  <a:pt x="55004" y="1"/>
                  <a:pt x="32735" y="754"/>
                </a:cubicBezTo>
                <a:cubicBezTo>
                  <a:pt x="25116" y="1005"/>
                  <a:pt x="18167" y="4940"/>
                  <a:pt x="11637" y="8875"/>
                </a:cubicBezTo>
                <a:cubicBezTo>
                  <a:pt x="4102" y="13312"/>
                  <a:pt x="0" y="20261"/>
                  <a:pt x="670" y="27042"/>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20" name="Google Shape;520;p39"/>
          <p:cNvSpPr txBox="1">
            <a:spLocks noGrp="1"/>
          </p:cNvSpPr>
          <p:nvPr>
            <p:ph type="title"/>
          </p:nvPr>
        </p:nvSpPr>
        <p:spPr>
          <a:xfrm>
            <a:off x="461710" y="1874029"/>
            <a:ext cx="6063788" cy="51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tx2"/>
                </a:solidFill>
                <a:latin typeface="Candara" panose="020E0502030303020204" pitchFamily="34" charset="0"/>
              </a:rPr>
              <a:t>NGHIÊN CỨU LÝ THUYẾT</a:t>
            </a:r>
            <a:endParaRPr b="1" dirty="0">
              <a:solidFill>
                <a:schemeClr val="tx2"/>
              </a:solidFill>
              <a:latin typeface="Candara" panose="020E0502030303020204" pitchFamily="34" charset="0"/>
            </a:endParaRPr>
          </a:p>
        </p:txBody>
      </p:sp>
      <p:sp>
        <p:nvSpPr>
          <p:cNvPr id="521" name="Google Shape;521;p39"/>
          <p:cNvSpPr txBox="1">
            <a:spLocks noGrp="1"/>
          </p:cNvSpPr>
          <p:nvPr>
            <p:ph type="subTitle" idx="1"/>
          </p:nvPr>
        </p:nvSpPr>
        <p:spPr>
          <a:xfrm>
            <a:off x="1031278" y="2524084"/>
            <a:ext cx="4262372" cy="7131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SG" sz="1800" dirty="0">
                <a:solidFill>
                  <a:schemeClr val="tx1"/>
                </a:solidFill>
                <a:latin typeface="Candara" panose="020E0502030303020204" pitchFamily="34" charset="0"/>
              </a:rPr>
              <a:t>Web API</a:t>
            </a:r>
          </a:p>
          <a:p>
            <a:pPr marL="285750" lvl="0" indent="-285750" algn="l" rtl="0">
              <a:spcBef>
                <a:spcPts val="0"/>
              </a:spcBef>
              <a:spcAft>
                <a:spcPts val="0"/>
              </a:spcAft>
              <a:buFont typeface="Arial" panose="020B0604020202020204" pitchFamily="34" charset="0"/>
              <a:buChar char="•"/>
            </a:pPr>
            <a:r>
              <a:rPr lang="en-SG" sz="1800" dirty="0" err="1">
                <a:solidFill>
                  <a:schemeClr val="tx1"/>
                </a:solidFill>
                <a:latin typeface="Candara" panose="020E0502030303020204" pitchFamily="34" charset="0"/>
              </a:rPr>
              <a:t>Công</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cụ</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công</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nghệ</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và</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dịch</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vụ</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sử</a:t>
            </a:r>
            <a:r>
              <a:rPr lang="en-SG" sz="1800" dirty="0">
                <a:solidFill>
                  <a:schemeClr val="tx1"/>
                </a:solidFill>
                <a:latin typeface="Candara" panose="020E0502030303020204" pitchFamily="34" charset="0"/>
              </a:rPr>
              <a:t> </a:t>
            </a:r>
            <a:r>
              <a:rPr lang="en-SG" sz="1800" dirty="0" err="1">
                <a:solidFill>
                  <a:schemeClr val="tx1"/>
                </a:solidFill>
                <a:latin typeface="Candara" panose="020E0502030303020204" pitchFamily="34" charset="0"/>
              </a:rPr>
              <a:t>dụng</a:t>
            </a:r>
            <a:endParaRPr sz="1800" dirty="0">
              <a:solidFill>
                <a:schemeClr val="tx1"/>
              </a:solidFill>
              <a:latin typeface="Candara" panose="020E0502030303020204" pitchFamily="34" charset="0"/>
            </a:endParaRPr>
          </a:p>
        </p:txBody>
      </p:sp>
      <p:sp>
        <p:nvSpPr>
          <p:cNvPr id="522" name="Google Shape;522;p39"/>
          <p:cNvSpPr txBox="1">
            <a:spLocks noGrp="1"/>
          </p:cNvSpPr>
          <p:nvPr>
            <p:ph type="title" idx="2"/>
          </p:nvPr>
        </p:nvSpPr>
        <p:spPr>
          <a:xfrm>
            <a:off x="3047204" y="912935"/>
            <a:ext cx="892800" cy="54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pic>
        <p:nvPicPr>
          <p:cNvPr id="3" name="Picture 2" descr="A blue and white shoe&#10;&#10;Description automatically generated">
            <a:extLst>
              <a:ext uri="{FF2B5EF4-FFF2-40B4-BE49-F238E27FC236}">
                <a16:creationId xmlns:a16="http://schemas.microsoft.com/office/drawing/2014/main" id="{BBD54B14-1EC4-C5AC-8B28-DE4B31592276}"/>
              </a:ext>
            </a:extLst>
          </p:cNvPr>
          <p:cNvPicPr>
            <a:picLocks noChangeAspect="1"/>
          </p:cNvPicPr>
          <p:nvPr/>
        </p:nvPicPr>
        <p:blipFill>
          <a:blip r:embed="rId3"/>
          <a:stretch>
            <a:fillRect/>
          </a:stretch>
        </p:blipFill>
        <p:spPr>
          <a:xfrm rot="1356014">
            <a:off x="5470882" y="304478"/>
            <a:ext cx="3059283" cy="5289338"/>
          </a:xfrm>
          <a:prstGeom prst="rect">
            <a:avLst/>
          </a:prstGeom>
        </p:spPr>
      </p:pic>
    </p:spTree>
    <p:extLst>
      <p:ext uri="{BB962C8B-B14F-4D97-AF65-F5344CB8AC3E}">
        <p14:creationId xmlns:p14="http://schemas.microsoft.com/office/powerpoint/2010/main" val="4208538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13" name="Google Shape;613;p42"/>
          <p:cNvSpPr txBox="1">
            <a:spLocks noGrp="1"/>
          </p:cNvSpPr>
          <p:nvPr>
            <p:ph type="title"/>
          </p:nvPr>
        </p:nvSpPr>
        <p:spPr>
          <a:xfrm>
            <a:off x="2236450" y="342075"/>
            <a:ext cx="4671000" cy="492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API là gì ?</a:t>
            </a:r>
            <a:endParaRPr dirty="0"/>
          </a:p>
        </p:txBody>
      </p:sp>
      <p:sp>
        <p:nvSpPr>
          <p:cNvPr id="13" name="Subtitle 12">
            <a:extLst>
              <a:ext uri="{FF2B5EF4-FFF2-40B4-BE49-F238E27FC236}">
                <a16:creationId xmlns:a16="http://schemas.microsoft.com/office/drawing/2014/main" id="{378AD853-96E3-DCAC-F3D3-76D16B58C38F}"/>
              </a:ext>
            </a:extLst>
          </p:cNvPr>
          <p:cNvSpPr>
            <a:spLocks noGrp="1"/>
          </p:cNvSpPr>
          <p:nvPr>
            <p:ph type="subTitle" idx="4"/>
          </p:nvPr>
        </p:nvSpPr>
        <p:spPr>
          <a:xfrm>
            <a:off x="165006" y="940899"/>
            <a:ext cx="8710812" cy="3796106"/>
          </a:xfrm>
        </p:spPr>
        <p:txBody>
          <a:bodyPr/>
          <a:lstStyle/>
          <a:p>
            <a:pPr algn="l"/>
            <a:r>
              <a:rPr lang="en-US" sz="1800" dirty="0">
                <a:solidFill>
                  <a:schemeClr val="tx1"/>
                </a:solidFill>
                <a:effectLst/>
                <a:latin typeface="Candara" panose="020E0502030303020204" pitchFamily="34" charset="0"/>
                <a:ea typeface="Times New Roman" panose="02020603050405020304" pitchFamily="18" charset="0"/>
              </a:rPr>
              <a:t>		API (Application Programming Interface)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cụm</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viết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tắt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của</a:t>
            </a:r>
            <a:r>
              <a:rPr lang="en-US" sz="1800" dirty="0">
                <a:solidFill>
                  <a:schemeClr val="tx1"/>
                </a:solidFill>
                <a:effectLst/>
                <a:latin typeface="Candara" panose="020E0502030303020204" pitchFamily="34" charset="0"/>
                <a:ea typeface="Times New Roman" panose="02020603050405020304" pitchFamily="18" charset="0"/>
              </a:rPr>
              <a:t> “Giao </a:t>
            </a:r>
            <a:r>
              <a:rPr lang="en-US" sz="1800" dirty="0" err="1">
                <a:solidFill>
                  <a:schemeClr val="tx1"/>
                </a:solidFill>
                <a:effectLst/>
                <a:latin typeface="Candara" panose="020E0502030303020204" pitchFamily="34" charset="0"/>
                <a:ea typeface="Times New Roman" panose="02020603050405020304" pitchFamily="18" charset="0"/>
              </a:rPr>
              <a:t>diện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chương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trình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Trong </a:t>
            </a:r>
            <a:r>
              <a:rPr lang="en-US" sz="1800" dirty="0" err="1">
                <a:solidFill>
                  <a:schemeClr val="tx1"/>
                </a:solidFill>
                <a:effectLst/>
                <a:latin typeface="Candara" panose="020E0502030303020204" pitchFamily="34" charset="0"/>
                <a:ea typeface="Times New Roman" panose="02020603050405020304" pitchFamily="18" charset="0"/>
              </a:rPr>
              <a:t>ngữ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cảnh</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từ</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đề</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cập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đến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mọi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phần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mềm</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có</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chức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năng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riêng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biệt</a:t>
            </a:r>
            <a:r>
              <a:rPr lang="en-US" sz="1800" dirty="0">
                <a:solidFill>
                  <a:schemeClr val="tx1"/>
                </a:solidFill>
                <a:effectLst/>
                <a:latin typeface="Candara" panose="020E0502030303020204" pitchFamily="34" charset="0"/>
                <a:ea typeface="Times New Roman" panose="02020603050405020304" pitchFamily="18" charset="0"/>
              </a:rPr>
              <a:t>. Giao </a:t>
            </a:r>
            <a:r>
              <a:rPr lang="en-US" sz="1800" dirty="0" err="1">
                <a:solidFill>
                  <a:schemeClr val="tx1"/>
                </a:solidFill>
                <a:effectLst/>
                <a:latin typeface="Candara" panose="020E0502030303020204" pitchFamily="34" charset="0"/>
                <a:ea typeface="Times New Roman" panose="02020603050405020304" pitchFamily="18" charset="0"/>
              </a:rPr>
              <a:t>diện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có</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thể</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được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xem</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hợp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đồng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dịch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vụ</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giữa</a:t>
            </a:r>
            <a:r>
              <a:rPr lang="en-US" sz="1800" dirty="0">
                <a:solidFill>
                  <a:schemeClr val="tx1"/>
                </a:solidFill>
                <a:effectLst/>
                <a:latin typeface="Candara" panose="020E0502030303020204" pitchFamily="34" charset="0"/>
                <a:ea typeface="Times New Roman" panose="02020603050405020304" pitchFamily="18" charset="0"/>
              </a:rPr>
              <a:t> 2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Hợp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đồng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này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định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thức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hai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giao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tiếp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với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nhau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qua </a:t>
            </a:r>
            <a:r>
              <a:rPr lang="en-US" sz="1800" dirty="0" err="1">
                <a:solidFill>
                  <a:schemeClr val="tx1"/>
                </a:solidFill>
                <a:effectLst/>
                <a:latin typeface="Candara" panose="020E0502030303020204" pitchFamily="34" charset="0"/>
                <a:ea typeface="Times New Roman" panose="02020603050405020304" pitchFamily="18" charset="0"/>
              </a:rPr>
              <a:t>các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yêu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phản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hồi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Tài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liệu</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của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này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chứa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tin </a:t>
            </a:r>
            <a:r>
              <a:rPr lang="en-US" sz="1800" dirty="0" err="1">
                <a:solidFill>
                  <a:schemeClr val="tx1"/>
                </a:solidFill>
                <a:effectLst/>
                <a:latin typeface="Candara" panose="020E0502030303020204" pitchFamily="34" charset="0"/>
                <a:ea typeface="Times New Roman" panose="02020603050405020304" pitchFamily="18" charset="0"/>
              </a:rPr>
              <a:t>về</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phát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triển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xây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dựng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cấu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trúc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những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yêu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cầu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phản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hồi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đó</a:t>
            </a:r>
            <a:r>
              <a:rPr lang="en-US" sz="1800" dirty="0">
                <a:solidFill>
                  <a:schemeClr val="tx1"/>
                </a:solidFill>
                <a:effectLst/>
                <a:latin typeface="Candara" panose="020E0502030303020204" pitchFamily="34" charset="0"/>
                <a:ea typeface="Times New Roman" panose="02020603050405020304" pitchFamily="18" charset="0"/>
              </a:rPr>
              <a:t>. </a:t>
            </a:r>
          </a:p>
          <a:p>
            <a:pPr algn="l"/>
            <a:r>
              <a:rPr lang="en-US" sz="1800" dirty="0">
                <a:solidFill>
                  <a:schemeClr val="tx1"/>
                </a:solidFill>
                <a:latin typeface="Candara" panose="020E0502030303020204" pitchFamily="34" charset="0"/>
                <a:ea typeface="Times New Roman" panose="02020603050405020304" pitchFamily="18" charset="0"/>
              </a:rPr>
              <a:t>	</a:t>
            </a:r>
            <a:r>
              <a:rPr lang="en-US" sz="1800" dirty="0" err="1">
                <a:solidFill>
                  <a:schemeClr val="tx1"/>
                </a:solidFill>
                <a:latin typeface="Candara" panose="020E0502030303020204" pitchFamily="34" charset="0"/>
                <a:ea typeface="Times New Roman" panose="02020603050405020304" pitchFamily="18" charset="0"/>
              </a:rPr>
              <a:t>Các</a:t>
            </a:r>
            <a:r>
              <a:rPr lang="en-US" sz="1800" dirty="0">
                <a:solidFill>
                  <a:schemeClr val="tx1"/>
                </a:solidFill>
                <a:latin typeface="Candara" panose="020E0502030303020204" pitchFamily="34" charset="0"/>
                <a:ea typeface="Times New Roman" panose="02020603050405020304" pitchFamily="18" charset="0"/>
              </a:rPr>
              <a:t> </a:t>
            </a:r>
            <a:r>
              <a:rPr lang="en-US" sz="1800" dirty="0" err="1">
                <a:solidFill>
                  <a:schemeClr val="tx1"/>
                </a:solidFill>
                <a:latin typeface="Candara" panose="020E0502030303020204" pitchFamily="34" charset="0"/>
                <a:ea typeface="Times New Roman" panose="02020603050405020304" pitchFamily="18" charset="0"/>
              </a:rPr>
              <a:t>loại</a:t>
            </a:r>
            <a:r>
              <a:rPr lang="en-US" sz="1800" dirty="0">
                <a:solidFill>
                  <a:schemeClr val="tx1"/>
                </a:solidFill>
                <a:latin typeface="Candara" panose="020E0502030303020204" pitchFamily="34" charset="0"/>
                <a:ea typeface="Times New Roman" panose="02020603050405020304" pitchFamily="18" charset="0"/>
              </a:rPr>
              <a:t> API:</a:t>
            </a:r>
            <a:endParaRPr lang="en-US" sz="1800" dirty="0">
              <a:solidFill>
                <a:schemeClr val="tx1"/>
              </a:solidFill>
              <a:effectLst/>
              <a:latin typeface="Candara" panose="020E0502030303020204" pitchFamily="34" charset="0"/>
              <a:ea typeface="Times New Roman" panose="02020603050405020304" pitchFamily="18" charset="0"/>
            </a:endParaRPr>
          </a:p>
          <a:p>
            <a:pPr lvl="6" algn="l">
              <a:buFont typeface="Arial" panose="020B0604020202020204" pitchFamily="34" charset="0"/>
              <a:buChar char="•"/>
            </a:pPr>
            <a:r>
              <a:rPr lang="en-US" sz="1800" b="1" i="1" dirty="0">
                <a:solidFill>
                  <a:schemeClr val="tx1"/>
                </a:solidFill>
                <a:effectLst/>
                <a:latin typeface="Candara" panose="020E0502030303020204" pitchFamily="34" charset="0"/>
                <a:ea typeface="Times New Roman" panose="02020603050405020304" pitchFamily="18" charset="0"/>
              </a:rPr>
              <a:t>API SOAP</a:t>
            </a:r>
          </a:p>
          <a:p>
            <a:pPr lvl="6" algn="l">
              <a:buFont typeface="Arial" panose="020B0604020202020204" pitchFamily="34" charset="0"/>
              <a:buChar char="•"/>
            </a:pPr>
            <a:r>
              <a:rPr lang="en-US" sz="1800" b="1" i="1" dirty="0">
                <a:solidFill>
                  <a:schemeClr val="tx1"/>
                </a:solidFill>
                <a:effectLst/>
                <a:latin typeface="Candara" panose="020E0502030303020204" pitchFamily="34" charset="0"/>
                <a:ea typeface="Times New Roman" panose="02020603050405020304" pitchFamily="18" charset="0"/>
              </a:rPr>
              <a:t> API RPC</a:t>
            </a:r>
            <a:r>
              <a:rPr lang="en-US" sz="1800" b="1" i="1" dirty="0">
                <a:solidFill>
                  <a:schemeClr val="tx1"/>
                </a:solidFill>
                <a:latin typeface="Candara" panose="020E0502030303020204" pitchFamily="34" charset="0"/>
                <a:ea typeface="Times New Roman" panose="02020603050405020304" pitchFamily="18" charset="0"/>
              </a:rPr>
              <a:t> </a:t>
            </a:r>
          </a:p>
          <a:p>
            <a:pPr lvl="6" algn="l">
              <a:buFont typeface="Arial" panose="020B0604020202020204" pitchFamily="34" charset="0"/>
              <a:buChar char="•"/>
            </a:pPr>
            <a:r>
              <a:rPr lang="en-US" sz="1800" b="1" dirty="0">
                <a:solidFill>
                  <a:schemeClr val="tx1"/>
                </a:solidFill>
                <a:effectLst/>
                <a:latin typeface="Candara" panose="020E0502030303020204" pitchFamily="34" charset="0"/>
                <a:ea typeface="Times New Roman" panose="02020603050405020304" pitchFamily="18" charset="0"/>
              </a:rPr>
              <a:t> </a:t>
            </a:r>
            <a:r>
              <a:rPr lang="en-US" sz="1800" b="1" i="1" dirty="0">
                <a:solidFill>
                  <a:schemeClr val="tx1"/>
                </a:solidFill>
                <a:effectLst/>
                <a:latin typeface="Candara" panose="020E0502030303020204" pitchFamily="34" charset="0"/>
                <a:ea typeface="Times New Roman" panose="02020603050405020304" pitchFamily="18" charset="0"/>
              </a:rPr>
              <a:t>API </a:t>
            </a:r>
            <a:r>
              <a:rPr lang="en-US" sz="1800" b="1" i="1" dirty="0" err="1">
                <a:solidFill>
                  <a:schemeClr val="tx1"/>
                </a:solidFill>
                <a:effectLst/>
                <a:latin typeface="Candara" panose="020E0502030303020204" pitchFamily="34" charset="0"/>
                <a:ea typeface="Times New Roman" panose="02020603050405020304" pitchFamily="18" charset="0"/>
              </a:rPr>
              <a:t>Websocket</a:t>
            </a:r>
            <a:endParaRPr lang="en-US" sz="1800" b="1" i="1" dirty="0">
              <a:solidFill>
                <a:schemeClr val="tx1"/>
              </a:solidFill>
              <a:latin typeface="Candara" panose="020E0502030303020204" pitchFamily="34" charset="0"/>
              <a:ea typeface="Times New Roman" panose="02020603050405020304" pitchFamily="18" charset="0"/>
            </a:endParaRPr>
          </a:p>
          <a:p>
            <a:pPr lvl="6" algn="l">
              <a:buFont typeface="Arial" panose="020B0604020202020204" pitchFamily="34" charset="0"/>
              <a:buChar char="•"/>
            </a:pPr>
            <a:r>
              <a:rPr lang="en-US" sz="1800" b="1" i="1" dirty="0">
                <a:solidFill>
                  <a:schemeClr val="tx1"/>
                </a:solidFill>
                <a:effectLst/>
                <a:latin typeface="Candara" panose="020E0502030303020204" pitchFamily="34" charset="0"/>
                <a:ea typeface="Times New Roman" panose="02020603050405020304" pitchFamily="18" charset="0"/>
              </a:rPr>
              <a:t> API REST</a:t>
            </a:r>
            <a:endParaRPr lang="en-US" sz="1800" dirty="0">
              <a:solidFill>
                <a:schemeClr val="tx1"/>
              </a:solidFill>
              <a:effectLst/>
              <a:latin typeface="Candara" panose="020E0502030303020204" pitchFamily="34" charset="0"/>
              <a:ea typeface="Times New Roman" panose="02020603050405020304" pitchFamily="18" charset="0"/>
            </a:endParaRPr>
          </a:p>
          <a:p>
            <a:pPr algn="l"/>
            <a:r>
              <a:rPr lang="en-US" sz="1800" dirty="0">
                <a:solidFill>
                  <a:schemeClr val="tx1"/>
                </a:solidFill>
                <a:latin typeface="Candara" panose="020E0502030303020204" pitchFamily="34" charset="0"/>
              </a:rPr>
              <a:t>	</a:t>
            </a:r>
            <a:endParaRPr lang="en-SG" dirty="0">
              <a:solidFill>
                <a:schemeClr val="tx1"/>
              </a:solidFill>
              <a:latin typeface="Candara" panose="020E0502030303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13" name="Google Shape;613;p42"/>
          <p:cNvSpPr txBox="1">
            <a:spLocks noGrp="1"/>
          </p:cNvSpPr>
          <p:nvPr>
            <p:ph type="title"/>
          </p:nvPr>
        </p:nvSpPr>
        <p:spPr>
          <a:xfrm>
            <a:off x="2236450" y="342075"/>
            <a:ext cx="4671000" cy="492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Web API là gì ?</a:t>
            </a:r>
            <a:endParaRPr dirty="0"/>
          </a:p>
        </p:txBody>
      </p:sp>
      <p:sp>
        <p:nvSpPr>
          <p:cNvPr id="13" name="Subtitle 12">
            <a:extLst>
              <a:ext uri="{FF2B5EF4-FFF2-40B4-BE49-F238E27FC236}">
                <a16:creationId xmlns:a16="http://schemas.microsoft.com/office/drawing/2014/main" id="{378AD853-96E3-DCAC-F3D3-76D16B58C38F}"/>
              </a:ext>
            </a:extLst>
          </p:cNvPr>
          <p:cNvSpPr>
            <a:spLocks noGrp="1"/>
          </p:cNvSpPr>
          <p:nvPr>
            <p:ph type="subTitle" idx="4"/>
          </p:nvPr>
        </p:nvSpPr>
        <p:spPr>
          <a:xfrm>
            <a:off x="165006" y="940899"/>
            <a:ext cx="8710812" cy="3796106"/>
          </a:xfrm>
        </p:spPr>
        <p:txBody>
          <a:bodyPr/>
          <a:lstStyle/>
          <a:p>
            <a:pPr algn="just">
              <a:lnSpc>
                <a:spcPct val="15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API Web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Dịch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vụ</a:t>
            </a:r>
            <a:r>
              <a:rPr lang="en-US" sz="1800" dirty="0">
                <a:solidFill>
                  <a:schemeClr val="tx1"/>
                </a:solidFill>
                <a:effectLst/>
                <a:latin typeface="Candara" panose="020E0502030303020204" pitchFamily="34" charset="0"/>
                <a:ea typeface="Times New Roman" panose="02020603050405020304" pitchFamily="18" charset="0"/>
              </a:rPr>
              <a:t> web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giao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diện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giữa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máy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chủ</a:t>
            </a:r>
            <a:r>
              <a:rPr lang="en-US" sz="1800" dirty="0">
                <a:solidFill>
                  <a:schemeClr val="tx1"/>
                </a:solidFill>
                <a:effectLst/>
                <a:latin typeface="Candara" panose="020E0502030303020204" pitchFamily="34" charset="0"/>
                <a:ea typeface="Times New Roman" panose="02020603050405020304" pitchFamily="18" charset="0"/>
              </a:rPr>
              <a:t> web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trình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duyệt</a:t>
            </a:r>
            <a:r>
              <a:rPr lang="en-US" sz="1800" dirty="0">
                <a:solidFill>
                  <a:schemeClr val="tx1"/>
                </a:solidFill>
                <a:effectLst/>
                <a:latin typeface="Candara" panose="020E0502030303020204" pitchFamily="34" charset="0"/>
                <a:ea typeface="Times New Roman" panose="02020603050405020304" pitchFamily="18" charset="0"/>
              </a:rPr>
              <a:t> web. </a:t>
            </a:r>
            <a:r>
              <a:rPr lang="en-US" sz="1800" dirty="0" err="1">
                <a:solidFill>
                  <a:schemeClr val="tx1"/>
                </a:solidFill>
                <a:effectLst/>
                <a:latin typeface="Candara" panose="020E0502030303020204" pitchFamily="34" charset="0"/>
                <a:ea typeface="Times New Roman" panose="02020603050405020304" pitchFamily="18" charset="0"/>
              </a:rPr>
              <a:t>Mỗi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thực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hiện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truy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xuất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tin, Web API </a:t>
            </a:r>
            <a:r>
              <a:rPr lang="en-US" sz="1800" dirty="0" err="1">
                <a:solidFill>
                  <a:schemeClr val="tx1"/>
                </a:solidFill>
                <a:effectLst/>
                <a:latin typeface="Candara" panose="020E0502030303020204" pitchFamily="34" charset="0"/>
                <a:ea typeface="Times New Roman" panose="02020603050405020304" pitchFamily="18" charset="0"/>
              </a:rPr>
              <a:t>sẽ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trả</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lại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liệu</a:t>
            </a:r>
            <a:r>
              <a:rPr lang="en-US" sz="1800" dirty="0">
                <a:solidFill>
                  <a:schemeClr val="tx1"/>
                </a:solidFill>
                <a:effectLst/>
                <a:latin typeface="Candara" panose="020E0502030303020204" pitchFamily="34" charset="0"/>
                <a:ea typeface="Times New Roman" panose="02020603050405020304" pitchFamily="18" charset="0"/>
              </a:rPr>
              <a:t> ở </a:t>
            </a:r>
            <a:r>
              <a:rPr lang="en-US" sz="1800" dirty="0" err="1">
                <a:solidFill>
                  <a:schemeClr val="tx1"/>
                </a:solidFill>
                <a:effectLst/>
                <a:latin typeface="Candara" panose="020E0502030303020204" pitchFamily="34" charset="0"/>
                <a:ea typeface="Times New Roman" panose="02020603050405020304" pitchFamily="18" charset="0"/>
              </a:rPr>
              <a:t>dạng</a:t>
            </a:r>
            <a:r>
              <a:rPr lang="en-US" sz="1800" dirty="0">
                <a:solidFill>
                  <a:schemeClr val="tx1"/>
                </a:solidFill>
                <a:effectLst/>
                <a:latin typeface="Candara" panose="020E0502030303020204" pitchFamily="34" charset="0"/>
                <a:ea typeface="Times New Roman" panose="02020603050405020304" pitchFamily="18" charset="0"/>
              </a:rPr>
              <a:t> JSON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XML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qua </a:t>
            </a:r>
            <a:r>
              <a:rPr lang="en-US" sz="1800" dirty="0" err="1">
                <a:solidFill>
                  <a:schemeClr val="tx1"/>
                </a:solidFill>
                <a:effectLst/>
                <a:latin typeface="Candara" panose="020E0502030303020204" pitchFamily="34" charset="0"/>
                <a:ea typeface="Times New Roman" panose="02020603050405020304" pitchFamily="18" charset="0"/>
              </a:rPr>
              <a:t>giao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thức</a:t>
            </a:r>
            <a:r>
              <a:rPr lang="en-US" sz="1800" dirty="0">
                <a:solidFill>
                  <a:schemeClr val="tx1"/>
                </a:solidFill>
                <a:effectLst/>
                <a:latin typeface="Candara" panose="020E0502030303020204" pitchFamily="34" charset="0"/>
                <a:ea typeface="Times New Roman" panose="02020603050405020304" pitchFamily="18" charset="0"/>
              </a:rPr>
              <a:t> HTTP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HTTPS. API REST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loại</a:t>
            </a:r>
            <a:r>
              <a:rPr lang="en-US" sz="1800" dirty="0">
                <a:solidFill>
                  <a:schemeClr val="tx1"/>
                </a:solidFill>
                <a:effectLst/>
                <a:latin typeface="Candara" panose="020E0502030303020204" pitchFamily="34" charset="0"/>
                <a:ea typeface="Times New Roman" panose="02020603050405020304" pitchFamily="18" charset="0"/>
              </a:rPr>
              <a:t> API Web </a:t>
            </a:r>
            <a:r>
              <a:rPr lang="en-US" sz="1800" dirty="0" err="1">
                <a:solidFill>
                  <a:schemeClr val="tx1"/>
                </a:solidFill>
                <a:effectLst/>
                <a:latin typeface="Candara" panose="020E0502030303020204" pitchFamily="34" charset="0"/>
                <a:ea typeface="Times New Roman" panose="02020603050405020304" pitchFamily="18" charset="0"/>
              </a:rPr>
              <a:t>đặc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biệt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phong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kiến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trúc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tiêu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chuẩn</a:t>
            </a:r>
            <a:r>
              <a:rPr lang="en-US" sz="1800"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a:p>
            <a:pPr algn="l"/>
            <a:r>
              <a:rPr lang="en-US" sz="1800" dirty="0">
                <a:solidFill>
                  <a:schemeClr val="tx1"/>
                </a:solidFill>
                <a:latin typeface="Candara" panose="020E0502030303020204" pitchFamily="34" charset="0"/>
                <a:ea typeface="Times New Roman" panose="02020603050405020304" pitchFamily="18" charset="0"/>
              </a:rPr>
              <a:t>	</a:t>
            </a:r>
            <a:r>
              <a:rPr lang="en-US" sz="1800" b="1" i="1" dirty="0" err="1">
                <a:solidFill>
                  <a:srgbClr val="000000"/>
                </a:solidFill>
                <a:effectLst/>
                <a:latin typeface="Candara" panose="020E0502030303020204" pitchFamily="34" charset="0"/>
                <a:ea typeface="SimSun" panose="02010600030101010101" pitchFamily="2" charset="-122"/>
              </a:rPr>
              <a:t>Nguyên</a:t>
            </a:r>
            <a:r>
              <a:rPr lang="en-US" sz="1800" b="1" i="1" dirty="0">
                <a:solidFill>
                  <a:srgbClr val="000000"/>
                </a:solidFill>
                <a:effectLst/>
                <a:latin typeface="Candara" panose="020E0502030303020204" pitchFamily="34" charset="0"/>
                <a:ea typeface="SimSun" panose="02010600030101010101" pitchFamily="2" charset="-122"/>
              </a:rPr>
              <a:t> </a:t>
            </a:r>
            <a:r>
              <a:rPr lang="en-US" sz="1800" b="1" i="1" dirty="0" err="1">
                <a:solidFill>
                  <a:srgbClr val="000000"/>
                </a:solidFill>
                <a:effectLst/>
                <a:latin typeface="Candara" panose="020E0502030303020204" pitchFamily="34" charset="0"/>
                <a:ea typeface="SimSun" panose="02010600030101010101" pitchFamily="2" charset="-122"/>
              </a:rPr>
              <a:t>tắc</a:t>
            </a:r>
            <a:r>
              <a:rPr lang="en-US" sz="1800" b="1" i="1" dirty="0">
                <a:solidFill>
                  <a:srgbClr val="000000"/>
                </a:solidFill>
                <a:effectLst/>
                <a:latin typeface="Candara" panose="020E0502030303020204" pitchFamily="34" charset="0"/>
                <a:ea typeface="SimSun" panose="02010600030101010101" pitchFamily="2" charset="-122"/>
              </a:rPr>
              <a:t> Web API:</a:t>
            </a:r>
            <a:endParaRPr lang="en-SG" sz="1800" b="1" i="1" dirty="0">
              <a:solidFill>
                <a:srgbClr val="000000"/>
              </a:solidFill>
              <a:effectLst/>
              <a:latin typeface="Candara" panose="020E0502030303020204" pitchFamily="34" charset="0"/>
              <a:ea typeface="SimSun" panose="02010600030101010101" pitchFamily="2" charset="-122"/>
            </a:endParaRPr>
          </a:p>
          <a:p>
            <a:pPr lvl="4" algn="l">
              <a:buFont typeface="Arial" panose="020B0604020202020204" pitchFamily="34" charset="0"/>
              <a:buChar char="•"/>
            </a:pPr>
            <a:r>
              <a:rPr lang="en-US" sz="1800" dirty="0" err="1">
                <a:solidFill>
                  <a:schemeClr val="tx1"/>
                </a:solidFill>
                <a:effectLst/>
                <a:latin typeface="Candara" panose="020E0502030303020204" pitchFamily="34" charset="0"/>
                <a:ea typeface="Times New Roman" panose="02020603050405020304" pitchFamily="18" charset="0"/>
              </a:rPr>
              <a:t>Tương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dựa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trên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tiêu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chuẩn</a:t>
            </a:r>
            <a:endParaRPr lang="en-US" sz="1800" dirty="0">
              <a:solidFill>
                <a:schemeClr val="tx1"/>
              </a:solidFill>
              <a:effectLst/>
              <a:latin typeface="Candara" panose="020E0502030303020204" pitchFamily="34" charset="0"/>
              <a:ea typeface="Times New Roman" panose="02020603050405020304" pitchFamily="18" charset="0"/>
            </a:endParaRPr>
          </a:p>
          <a:p>
            <a:pPr lvl="4" algn="l">
              <a:buFont typeface="Arial" panose="020B0604020202020204" pitchFamily="34" charset="0"/>
              <a:buChar char="•"/>
            </a:pPr>
            <a:r>
              <a:rPr lang="en-US" sz="1800" dirty="0" err="1">
                <a:solidFill>
                  <a:schemeClr val="tx1"/>
                </a:solidFill>
                <a:effectLst/>
                <a:latin typeface="Candara" panose="020E0502030303020204" pitchFamily="34" charset="0"/>
                <a:ea typeface="Times New Roman" panose="02020603050405020304" pitchFamily="18" charset="0"/>
              </a:rPr>
              <a:t>Xác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thực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phân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quyền</a:t>
            </a:r>
            <a:endParaRPr lang="en-US" sz="1800" dirty="0">
              <a:solidFill>
                <a:schemeClr val="tx1"/>
              </a:solidFill>
              <a:latin typeface="Candara" panose="020E0502030303020204" pitchFamily="34" charset="0"/>
              <a:ea typeface="Times New Roman" panose="02020603050405020304" pitchFamily="18" charset="0"/>
            </a:endParaRPr>
          </a:p>
          <a:p>
            <a:pPr lvl="4" algn="l">
              <a:buFont typeface="Arial" panose="020B0604020202020204" pitchFamily="34" charset="0"/>
              <a:buChar char="•"/>
            </a:pPr>
            <a:r>
              <a:rPr lang="en-US" sz="1800" dirty="0" err="1">
                <a:solidFill>
                  <a:schemeClr val="tx1"/>
                </a:solidFill>
                <a:effectLst/>
                <a:latin typeface="Candara" panose="020E0502030303020204" pitchFamily="34" charset="0"/>
                <a:ea typeface="Times New Roman" panose="02020603050405020304" pitchFamily="18" charset="0"/>
              </a:rPr>
              <a:t>Tích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hợp</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mở</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rộng</a:t>
            </a:r>
            <a:endParaRPr lang="en-US" sz="1800" dirty="0">
              <a:solidFill>
                <a:schemeClr val="tx1"/>
              </a:solidFill>
              <a:effectLst/>
              <a:latin typeface="Candara" panose="020E0502030303020204" pitchFamily="34" charset="0"/>
              <a:ea typeface="Times New Roman" panose="02020603050405020304" pitchFamily="18" charset="0"/>
            </a:endParaRPr>
          </a:p>
          <a:p>
            <a:pPr lvl="4" algn="l">
              <a:buFont typeface="Arial" panose="020B0604020202020204" pitchFamily="34" charset="0"/>
              <a:buChar char="•"/>
            </a:pPr>
            <a:r>
              <a:rPr lang="en-US" sz="1800" dirty="0" err="1">
                <a:solidFill>
                  <a:schemeClr val="tx1"/>
                </a:solidFill>
                <a:effectLst/>
                <a:latin typeface="Candara" panose="020E0502030303020204" pitchFamily="34" charset="0"/>
                <a:ea typeface="Times New Roman" panose="02020603050405020304" pitchFamily="18" charset="0"/>
              </a:rPr>
              <a:t>Bảo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mật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hiệu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năng</a:t>
            </a:r>
            <a:endParaRPr lang="en-SG" dirty="0">
              <a:solidFill>
                <a:schemeClr val="tx1"/>
              </a:solidFill>
              <a:latin typeface="Candara" panose="020E0502030303020204" pitchFamily="34" charset="0"/>
            </a:endParaRPr>
          </a:p>
        </p:txBody>
      </p:sp>
    </p:spTree>
    <p:extLst>
      <p:ext uri="{BB962C8B-B14F-4D97-AF65-F5344CB8AC3E}">
        <p14:creationId xmlns:p14="http://schemas.microsoft.com/office/powerpoint/2010/main" val="4065954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13" name="Google Shape;613;p42"/>
          <p:cNvSpPr txBox="1">
            <a:spLocks noGrp="1"/>
          </p:cNvSpPr>
          <p:nvPr>
            <p:ph type="title"/>
          </p:nvPr>
        </p:nvSpPr>
        <p:spPr>
          <a:xfrm>
            <a:off x="2236450" y="342075"/>
            <a:ext cx="4671000" cy="492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Web API là gì ?</a:t>
            </a:r>
            <a:endParaRPr dirty="0"/>
          </a:p>
        </p:txBody>
      </p:sp>
      <p:sp>
        <p:nvSpPr>
          <p:cNvPr id="13" name="Subtitle 12">
            <a:extLst>
              <a:ext uri="{FF2B5EF4-FFF2-40B4-BE49-F238E27FC236}">
                <a16:creationId xmlns:a16="http://schemas.microsoft.com/office/drawing/2014/main" id="{378AD853-96E3-DCAC-F3D3-76D16B58C38F}"/>
              </a:ext>
            </a:extLst>
          </p:cNvPr>
          <p:cNvSpPr>
            <a:spLocks noGrp="1"/>
          </p:cNvSpPr>
          <p:nvPr>
            <p:ph type="subTitle" idx="4"/>
          </p:nvPr>
        </p:nvSpPr>
        <p:spPr>
          <a:xfrm>
            <a:off x="165006" y="940899"/>
            <a:ext cx="8710812" cy="3796106"/>
          </a:xfrm>
        </p:spPr>
        <p:txBody>
          <a:bodyPr/>
          <a:lstStyle/>
          <a:p>
            <a:pPr algn="just">
              <a:lnSpc>
                <a:spcPct val="150000"/>
              </a:lnSpc>
              <a:spcBef>
                <a:spcPts val="600"/>
              </a:spcBef>
              <a:spcAft>
                <a:spcPts val="600"/>
              </a:spcAft>
            </a:pPr>
            <a:r>
              <a:rPr lang="en-US" sz="1800" dirty="0">
                <a:solidFill>
                  <a:schemeClr val="tx1"/>
                </a:solidFill>
                <a:effectLst/>
                <a:latin typeface="Candara" panose="020E0502030303020204" pitchFamily="34" charset="0"/>
                <a:ea typeface="Times New Roman" panose="02020603050405020304" pitchFamily="18" charset="0"/>
              </a:rPr>
              <a:t>		API Web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API </a:t>
            </a:r>
            <a:r>
              <a:rPr lang="en-US" sz="1800" dirty="0" err="1">
                <a:solidFill>
                  <a:schemeClr val="tx1"/>
                </a:solidFill>
                <a:effectLst/>
                <a:latin typeface="Candara" panose="020E0502030303020204" pitchFamily="34" charset="0"/>
                <a:ea typeface="Times New Roman" panose="02020603050405020304" pitchFamily="18" charset="0"/>
              </a:rPr>
              <a:t>Dịch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vụ</a:t>
            </a:r>
            <a:r>
              <a:rPr lang="en-US" sz="1800" dirty="0">
                <a:solidFill>
                  <a:schemeClr val="tx1"/>
                </a:solidFill>
                <a:effectLst/>
                <a:latin typeface="Candara" panose="020E0502030303020204" pitchFamily="34" charset="0"/>
                <a:ea typeface="Times New Roman" panose="02020603050405020304" pitchFamily="18" charset="0"/>
              </a:rPr>
              <a:t> web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giao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diện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ứng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giữa</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máy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chủ</a:t>
            </a:r>
            <a:r>
              <a:rPr lang="en-US" sz="1800" dirty="0">
                <a:solidFill>
                  <a:schemeClr val="tx1"/>
                </a:solidFill>
                <a:effectLst/>
                <a:latin typeface="Candara" panose="020E0502030303020204" pitchFamily="34" charset="0"/>
                <a:ea typeface="Times New Roman" panose="02020603050405020304" pitchFamily="18" charset="0"/>
              </a:rPr>
              <a:t> web </a:t>
            </a:r>
            <a:r>
              <a:rPr lang="en-US" sz="1800" dirty="0" err="1">
                <a:solidFill>
                  <a:schemeClr val="tx1"/>
                </a:solidFill>
                <a:effectLst/>
                <a:latin typeface="Candara" panose="020E0502030303020204" pitchFamily="34" charset="0"/>
                <a:ea typeface="Times New Roman" panose="02020603050405020304" pitchFamily="18" charset="0"/>
              </a:rPr>
              <a:t>và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trình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duyệt</a:t>
            </a:r>
            <a:r>
              <a:rPr lang="en-US" sz="1800" dirty="0">
                <a:solidFill>
                  <a:schemeClr val="tx1"/>
                </a:solidFill>
                <a:effectLst/>
                <a:latin typeface="Candara" panose="020E0502030303020204" pitchFamily="34" charset="0"/>
                <a:ea typeface="Times New Roman" panose="02020603050405020304" pitchFamily="18" charset="0"/>
              </a:rPr>
              <a:t> web. </a:t>
            </a:r>
            <a:r>
              <a:rPr lang="en-US" sz="1800" dirty="0" err="1">
                <a:solidFill>
                  <a:schemeClr val="tx1"/>
                </a:solidFill>
                <a:effectLst/>
                <a:latin typeface="Candara" panose="020E0502030303020204" pitchFamily="34" charset="0"/>
                <a:ea typeface="Times New Roman" panose="02020603050405020304" pitchFamily="18" charset="0"/>
              </a:rPr>
              <a:t>Mỗi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khi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thực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hiện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truy</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xuất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tin, Web API </a:t>
            </a:r>
            <a:r>
              <a:rPr lang="en-US" sz="1800" dirty="0" err="1">
                <a:solidFill>
                  <a:schemeClr val="tx1"/>
                </a:solidFill>
                <a:effectLst/>
                <a:latin typeface="Candara" panose="020E0502030303020204" pitchFamily="34" charset="0"/>
                <a:ea typeface="Times New Roman" panose="02020603050405020304" pitchFamily="18" charset="0"/>
              </a:rPr>
              <a:t>sẽ</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trả</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lại</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dữ</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liệu</a:t>
            </a:r>
            <a:r>
              <a:rPr lang="en-US" sz="1800" dirty="0">
                <a:solidFill>
                  <a:schemeClr val="tx1"/>
                </a:solidFill>
                <a:effectLst/>
                <a:latin typeface="Candara" panose="020E0502030303020204" pitchFamily="34" charset="0"/>
                <a:ea typeface="Times New Roman" panose="02020603050405020304" pitchFamily="18" charset="0"/>
              </a:rPr>
              <a:t> ở </a:t>
            </a:r>
            <a:r>
              <a:rPr lang="en-US" sz="1800" dirty="0" err="1">
                <a:solidFill>
                  <a:schemeClr val="tx1"/>
                </a:solidFill>
                <a:effectLst/>
                <a:latin typeface="Candara" panose="020E0502030303020204" pitchFamily="34" charset="0"/>
                <a:ea typeface="Times New Roman" panose="02020603050405020304" pitchFamily="18" charset="0"/>
              </a:rPr>
              <a:t>dạng</a:t>
            </a:r>
            <a:r>
              <a:rPr lang="en-US" sz="1800" dirty="0">
                <a:solidFill>
                  <a:schemeClr val="tx1"/>
                </a:solidFill>
                <a:effectLst/>
                <a:latin typeface="Candara" panose="020E0502030303020204" pitchFamily="34" charset="0"/>
                <a:ea typeface="Times New Roman" panose="02020603050405020304" pitchFamily="18" charset="0"/>
              </a:rPr>
              <a:t> JSON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XML </a:t>
            </a:r>
            <a:r>
              <a:rPr lang="en-US" sz="1800" dirty="0" err="1">
                <a:solidFill>
                  <a:schemeClr val="tx1"/>
                </a:solidFill>
                <a:effectLst/>
                <a:latin typeface="Candara" panose="020E0502030303020204" pitchFamily="34" charset="0"/>
                <a:ea typeface="Times New Roman" panose="02020603050405020304" pitchFamily="18" charset="0"/>
              </a:rPr>
              <a:t>thông</a:t>
            </a:r>
            <a:r>
              <a:rPr lang="en-US" sz="1800" dirty="0">
                <a:solidFill>
                  <a:schemeClr val="tx1"/>
                </a:solidFill>
                <a:effectLst/>
                <a:latin typeface="Candara" panose="020E0502030303020204" pitchFamily="34" charset="0"/>
                <a:ea typeface="Times New Roman" panose="02020603050405020304" pitchFamily="18" charset="0"/>
              </a:rPr>
              <a:t> qua </a:t>
            </a:r>
            <a:r>
              <a:rPr lang="en-US" sz="1800" dirty="0" err="1">
                <a:solidFill>
                  <a:schemeClr val="tx1"/>
                </a:solidFill>
                <a:effectLst/>
                <a:latin typeface="Candara" panose="020E0502030303020204" pitchFamily="34" charset="0"/>
                <a:ea typeface="Times New Roman" panose="02020603050405020304" pitchFamily="18" charset="0"/>
              </a:rPr>
              <a:t>giao</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thức</a:t>
            </a:r>
            <a:r>
              <a:rPr lang="en-US" sz="1800" dirty="0">
                <a:solidFill>
                  <a:schemeClr val="tx1"/>
                </a:solidFill>
                <a:effectLst/>
                <a:latin typeface="Candara" panose="020E0502030303020204" pitchFamily="34" charset="0"/>
                <a:ea typeface="Times New Roman" panose="02020603050405020304" pitchFamily="18" charset="0"/>
              </a:rPr>
              <a:t> HTTP </a:t>
            </a:r>
            <a:r>
              <a:rPr lang="en-US" sz="1800" dirty="0" err="1">
                <a:solidFill>
                  <a:schemeClr val="tx1"/>
                </a:solidFill>
                <a:effectLst/>
                <a:latin typeface="Candara" panose="020E0502030303020204" pitchFamily="34" charset="0"/>
                <a:ea typeface="Times New Roman" panose="02020603050405020304" pitchFamily="18" charset="0"/>
              </a:rPr>
              <a:t>hoặc</a:t>
            </a:r>
            <a:r>
              <a:rPr lang="en-US" sz="1800" dirty="0">
                <a:solidFill>
                  <a:schemeClr val="tx1"/>
                </a:solidFill>
                <a:effectLst/>
                <a:latin typeface="Candara" panose="020E0502030303020204" pitchFamily="34" charset="0"/>
                <a:ea typeface="Times New Roman" panose="02020603050405020304" pitchFamily="18" charset="0"/>
              </a:rPr>
              <a:t> HTTPS. API REST </a:t>
            </a:r>
            <a:r>
              <a:rPr lang="en-US" sz="1800" dirty="0" err="1">
                <a:solidFill>
                  <a:schemeClr val="tx1"/>
                </a:solidFill>
                <a:effectLst/>
                <a:latin typeface="Candara" panose="020E0502030303020204" pitchFamily="34" charset="0"/>
                <a:ea typeface="Times New Roman" panose="02020603050405020304" pitchFamily="18" charset="0"/>
              </a:rPr>
              <a:t>là</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một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loại</a:t>
            </a:r>
            <a:r>
              <a:rPr lang="en-US" sz="1800" dirty="0">
                <a:solidFill>
                  <a:schemeClr val="tx1"/>
                </a:solidFill>
                <a:effectLst/>
                <a:latin typeface="Candara" panose="020E0502030303020204" pitchFamily="34" charset="0"/>
                <a:ea typeface="Times New Roman" panose="02020603050405020304" pitchFamily="18" charset="0"/>
              </a:rPr>
              <a:t> API Web </a:t>
            </a:r>
            <a:r>
              <a:rPr lang="en-US" sz="1800" dirty="0" err="1">
                <a:solidFill>
                  <a:schemeClr val="tx1"/>
                </a:solidFill>
                <a:effectLst/>
                <a:latin typeface="Candara" panose="020E0502030303020204" pitchFamily="34" charset="0"/>
                <a:ea typeface="Times New Roman" panose="02020603050405020304" pitchFamily="18" charset="0"/>
              </a:rPr>
              <a:t>đặc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biệt</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sử</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dụng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phong</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cách</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kiến</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trúc</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tiêu</a:t>
            </a:r>
            <a:r>
              <a:rPr lang="en-US" sz="1800" dirty="0">
                <a:solidFill>
                  <a:schemeClr val="tx1"/>
                </a:solidFill>
                <a:effectLst/>
                <a:latin typeface="Candara" panose="020E0502030303020204" pitchFamily="34" charset="0"/>
                <a:ea typeface="Times New Roman" panose="02020603050405020304" pitchFamily="18" charset="0"/>
              </a:rPr>
              <a:t> </a:t>
            </a:r>
            <a:r>
              <a:rPr lang="en-US" sz="1800" dirty="0" err="1">
                <a:solidFill>
                  <a:schemeClr val="tx1"/>
                </a:solidFill>
                <a:effectLst/>
                <a:latin typeface="Candara" panose="020E0502030303020204" pitchFamily="34" charset="0"/>
                <a:ea typeface="Times New Roman" panose="02020603050405020304" pitchFamily="18" charset="0"/>
              </a:rPr>
              <a:t>chuẩn</a:t>
            </a:r>
            <a:r>
              <a:rPr lang="en-US" sz="1800" dirty="0">
                <a:solidFill>
                  <a:schemeClr val="tx1"/>
                </a:solidFill>
                <a:effectLst/>
                <a:latin typeface="Candara" panose="020E0502030303020204" pitchFamily="34" charset="0"/>
                <a:ea typeface="Times New Roman" panose="02020603050405020304" pitchFamily="18" charset="0"/>
              </a:rPr>
              <a:t>.</a:t>
            </a:r>
            <a:endParaRPr lang="en-SG" sz="1800" dirty="0">
              <a:solidFill>
                <a:schemeClr val="tx1"/>
              </a:solidFill>
              <a:effectLst/>
              <a:latin typeface="Candara" panose="020E0502030303020204" pitchFamily="34" charset="0"/>
              <a:ea typeface="Times New Roman" panose="02020603050405020304" pitchFamily="18" charset="0"/>
            </a:endParaRPr>
          </a:p>
          <a:p>
            <a:pPr algn="l"/>
            <a:r>
              <a:rPr lang="en-US" sz="1800" dirty="0">
                <a:solidFill>
                  <a:schemeClr val="tx1"/>
                </a:solidFill>
                <a:latin typeface="Candara" panose="020E0502030303020204" pitchFamily="34" charset="0"/>
                <a:ea typeface="Times New Roman" panose="02020603050405020304" pitchFamily="18" charset="0"/>
              </a:rPr>
              <a:t>	</a:t>
            </a:r>
            <a:r>
              <a:rPr lang="en-US" sz="1800" b="1" i="1" dirty="0" err="1">
                <a:solidFill>
                  <a:srgbClr val="000000"/>
                </a:solidFill>
                <a:effectLst/>
                <a:latin typeface="Candara" panose="020E0502030303020204" pitchFamily="34" charset="0"/>
                <a:ea typeface="SimSun" panose="02010600030101010101" pitchFamily="2" charset="-122"/>
              </a:rPr>
              <a:t>Cơ</a:t>
            </a:r>
            <a:r>
              <a:rPr lang="en-US" sz="1800" b="1" i="1" dirty="0">
                <a:solidFill>
                  <a:srgbClr val="000000"/>
                </a:solidFill>
                <a:effectLst/>
                <a:latin typeface="Candara" panose="020E0502030303020204" pitchFamily="34" charset="0"/>
                <a:ea typeface="SimSun" panose="02010600030101010101" pitchFamily="2" charset="-122"/>
              </a:rPr>
              <a:t> </a:t>
            </a:r>
            <a:r>
              <a:rPr lang="en-US" sz="1800" b="1" i="1" dirty="0" err="1">
                <a:solidFill>
                  <a:srgbClr val="000000"/>
                </a:solidFill>
                <a:effectLst/>
                <a:latin typeface="Candara" panose="020E0502030303020204" pitchFamily="34" charset="0"/>
                <a:ea typeface="SimSun" panose="02010600030101010101" pitchFamily="2" charset="-122"/>
              </a:rPr>
              <a:t>chế</a:t>
            </a:r>
            <a:r>
              <a:rPr lang="en-US" sz="1800" b="1" i="1" dirty="0">
                <a:solidFill>
                  <a:srgbClr val="000000"/>
                </a:solidFill>
                <a:effectLst/>
                <a:latin typeface="Candara" panose="020E0502030303020204" pitchFamily="34" charset="0"/>
                <a:ea typeface="SimSun" panose="02010600030101010101" pitchFamily="2" charset="-122"/>
              </a:rPr>
              <a:t> </a:t>
            </a:r>
            <a:r>
              <a:rPr lang="en-US" sz="1800" b="1" i="1" dirty="0" err="1">
                <a:solidFill>
                  <a:srgbClr val="000000"/>
                </a:solidFill>
                <a:effectLst/>
                <a:latin typeface="Candara" panose="020E0502030303020204" pitchFamily="34" charset="0"/>
                <a:ea typeface="SimSun" panose="02010600030101010101" pitchFamily="2" charset="-122"/>
              </a:rPr>
              <a:t>hoạt</a:t>
            </a:r>
            <a:r>
              <a:rPr lang="en-US" sz="1800" b="1" i="1" dirty="0">
                <a:solidFill>
                  <a:srgbClr val="000000"/>
                </a:solidFill>
                <a:effectLst/>
                <a:latin typeface="Candara" panose="020E0502030303020204" pitchFamily="34" charset="0"/>
                <a:ea typeface="SimSun" panose="02010600030101010101" pitchFamily="2" charset="-122"/>
              </a:rPr>
              <a:t> </a:t>
            </a:r>
            <a:r>
              <a:rPr lang="en-US" sz="1800" b="1" i="1" dirty="0" err="1">
                <a:solidFill>
                  <a:srgbClr val="000000"/>
                </a:solidFill>
                <a:effectLst/>
                <a:latin typeface="Candara" panose="020E0502030303020204" pitchFamily="34" charset="0"/>
                <a:ea typeface="SimSun" panose="02010600030101010101" pitchFamily="2" charset="-122"/>
              </a:rPr>
              <a:t>động</a:t>
            </a:r>
            <a:r>
              <a:rPr lang="en-US" sz="1800" b="1" i="1" dirty="0">
                <a:solidFill>
                  <a:srgbClr val="000000"/>
                </a:solidFill>
                <a:effectLst/>
                <a:latin typeface="Candara" panose="020E0502030303020204" pitchFamily="34" charset="0"/>
                <a:ea typeface="SimSun" panose="02010600030101010101" pitchFamily="2" charset="-122"/>
              </a:rPr>
              <a:t> :</a:t>
            </a:r>
            <a:endParaRPr lang="en-SG" sz="1800" b="1" i="1" dirty="0">
              <a:solidFill>
                <a:srgbClr val="000000"/>
              </a:solidFill>
              <a:effectLst/>
              <a:latin typeface="Candara" panose="020E0502030303020204" pitchFamily="34" charset="0"/>
              <a:ea typeface="SimSun" panose="02010600030101010101" pitchFamily="2" charset="-122"/>
            </a:endParaRPr>
          </a:p>
          <a:p>
            <a:pPr lvl="5" algn="l">
              <a:buFont typeface="Arial" panose="020B0604020202020204" pitchFamily="34" charset="0"/>
              <a:buChar char="•"/>
            </a:pPr>
            <a:r>
              <a:rPr lang="en-US" sz="1800" dirty="0">
                <a:solidFill>
                  <a:schemeClr val="tx1"/>
                </a:solidFill>
                <a:effectLst/>
                <a:latin typeface="Times New Roman" panose="02020603050405020304" pitchFamily="18" charset="0"/>
                <a:ea typeface="Times New Roman" panose="02020603050405020304" pitchFamily="18" charset="0"/>
              </a:rPr>
              <a:t>Endpoint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URL</a:t>
            </a:r>
          </a:p>
          <a:p>
            <a:pPr lvl="5" algn="l">
              <a:buFont typeface="Arial" panose="020B0604020202020204" pitchFamily="34" charset="0"/>
              <a:buChar char="•"/>
            </a:pPr>
            <a:r>
              <a:rPr lang="en-US" sz="1800" dirty="0" err="1">
                <a:solidFill>
                  <a:schemeClr val="tx1"/>
                </a:solidFill>
                <a:effectLst/>
                <a:latin typeface="Times New Roman" panose="02020603050405020304" pitchFamily="18" charset="0"/>
                <a:ea typeface="Times New Roman" panose="02020603050405020304" pitchFamily="18" charset="0"/>
              </a:rPr>
              <a:t>Phương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thức</a:t>
            </a:r>
            <a:r>
              <a:rPr lang="en-US" sz="1800" dirty="0">
                <a:solidFill>
                  <a:schemeClr val="tx1"/>
                </a:solidFill>
                <a:effectLst/>
                <a:latin typeface="Times New Roman" panose="02020603050405020304" pitchFamily="18" charset="0"/>
                <a:ea typeface="Times New Roman" panose="02020603050405020304" pitchFamily="18" charset="0"/>
              </a:rPr>
              <a:t> HTTP</a:t>
            </a:r>
          </a:p>
          <a:p>
            <a:pPr lvl="5" algn="l">
              <a:buFont typeface="Arial" panose="020B0604020202020204" pitchFamily="34" charset="0"/>
              <a:buChar char="•"/>
            </a:pPr>
            <a:r>
              <a:rPr lang="en-US" sz="1800" dirty="0" err="1">
                <a:solidFill>
                  <a:schemeClr val="tx1"/>
                </a:solidFill>
                <a:effectLst/>
                <a:latin typeface="Times New Roman" panose="02020603050405020304" pitchFamily="18" charset="0"/>
                <a:ea typeface="Times New Roman" panose="02020603050405020304" pitchFamily="18" charset="0"/>
              </a:rPr>
              <a:t>Định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dữ</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liệu</a:t>
            </a:r>
            <a:endParaRPr lang="en-US" sz="1800" dirty="0">
              <a:solidFill>
                <a:schemeClr val="tx1"/>
              </a:solidFill>
              <a:effectLst/>
              <a:latin typeface="Times New Roman" panose="02020603050405020304" pitchFamily="18" charset="0"/>
              <a:ea typeface="Times New Roman" panose="02020603050405020304" pitchFamily="18" charset="0"/>
            </a:endParaRPr>
          </a:p>
          <a:p>
            <a:pPr lvl="5" algn="l">
              <a:buFont typeface="Arial" panose="020B0604020202020204" pitchFamily="34" charset="0"/>
              <a:buChar char="•"/>
            </a:pPr>
            <a:r>
              <a:rPr lang="en-US" sz="1800" dirty="0" err="1">
                <a:solidFill>
                  <a:schemeClr val="tx1"/>
                </a:solidFill>
                <a:effectLst/>
                <a:latin typeface="Times New Roman" panose="02020603050405020304" pitchFamily="18" charset="0"/>
                <a:ea typeface="Times New Roman" panose="02020603050405020304" pitchFamily="18" charset="0"/>
              </a:rPr>
              <a:t>Trạng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phiên</a:t>
            </a:r>
            <a:endParaRPr lang="en-SG" sz="1800" dirty="0">
              <a:solidFill>
                <a:schemeClr val="tx1"/>
              </a:solidFill>
              <a:latin typeface="Candara" panose="020E0502030303020204" pitchFamily="34" charset="0"/>
            </a:endParaRPr>
          </a:p>
        </p:txBody>
      </p:sp>
    </p:spTree>
    <p:extLst>
      <p:ext uri="{BB962C8B-B14F-4D97-AF65-F5344CB8AC3E}">
        <p14:creationId xmlns:p14="http://schemas.microsoft.com/office/powerpoint/2010/main" val="3055828917"/>
      </p:ext>
    </p:extLst>
  </p:cSld>
  <p:clrMapOvr>
    <a:masterClrMapping/>
  </p:clrMapOvr>
</p:sld>
</file>

<file path=ppt/theme/theme1.xml><?xml version="1.0" encoding="utf-8"?>
<a:theme xmlns:a="http://schemas.openxmlformats.org/drawingml/2006/main" name="High school extracurricular activities by Slidesgo">
  <a:themeElements>
    <a:clrScheme name="Simple Light">
      <a:dk1>
        <a:srgbClr val="1D3557"/>
      </a:dk1>
      <a:lt1>
        <a:srgbClr val="FFFFFF"/>
      </a:lt1>
      <a:dk2>
        <a:srgbClr val="457B9D"/>
      </a:dk2>
      <a:lt2>
        <a:srgbClr val="F4A261"/>
      </a:lt2>
      <a:accent1>
        <a:srgbClr val="1D3557"/>
      </a:accent1>
      <a:accent2>
        <a:srgbClr val="457B9D"/>
      </a:accent2>
      <a:accent3>
        <a:srgbClr val="A8DADC"/>
      </a:accent3>
      <a:accent4>
        <a:srgbClr val="F4A261"/>
      </a:accent4>
      <a:accent5>
        <a:srgbClr val="1D3557"/>
      </a:accent5>
      <a:accent6>
        <a:srgbClr val="A8DADC"/>
      </a:accent6>
      <a:hlink>
        <a:srgbClr val="457B9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TotalTime>
  <Words>2698</Words>
  <Application>Microsoft Office PowerPoint</Application>
  <PresentationFormat>On-screen Show (16:9)</PresentationFormat>
  <Paragraphs>191</Paragraphs>
  <Slides>38</Slides>
  <Notes>38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Open Sans ExtraBold</vt:lpstr>
      <vt:lpstr>Congenial Black</vt:lpstr>
      <vt:lpstr>Acme</vt:lpstr>
      <vt:lpstr>Candara</vt:lpstr>
      <vt:lpstr>Open Sans SemiBold</vt:lpstr>
      <vt:lpstr>Times New Roman</vt:lpstr>
      <vt:lpstr>Arial</vt:lpstr>
      <vt:lpstr>High school extracurricular activities by Slidesgo</vt:lpstr>
      <vt:lpstr>TÌM HIỂU WEB API VÀ  XÂY DỰNG ỨNG DỤNG BÁN HÀNG MINH HỌA</vt:lpstr>
      <vt:lpstr>NỘI DUNG BÁO CÁO</vt:lpstr>
      <vt:lpstr>TỔNG QUAN</vt:lpstr>
      <vt:lpstr>Lý do chọn đề tài</vt:lpstr>
      <vt:lpstr>MÔ TẢ, YÊU CẦU</vt:lpstr>
      <vt:lpstr>NGHIÊN CỨU LÝ THUYẾT</vt:lpstr>
      <vt:lpstr>API là gì ?</vt:lpstr>
      <vt:lpstr>Web API là gì ?</vt:lpstr>
      <vt:lpstr>Web API là gì ?</vt:lpstr>
      <vt:lpstr>Ưu nhược điểm Web API</vt:lpstr>
      <vt:lpstr>Ưu nhược điểm Web API</vt:lpstr>
      <vt:lpstr>Ưu nhược điểm Web API</vt:lpstr>
      <vt:lpstr>QUI TRÌNH HOẠT ĐỘNG CƠ BẢN</vt:lpstr>
      <vt:lpstr>QUI TRÌNH HOẠT ĐỘNG CƠ BẢN</vt:lpstr>
      <vt:lpstr>NGÔN  NGỮ LẬP TRÌNH </vt:lpstr>
      <vt:lpstr>Kiến trúc xây dựng backend</vt:lpstr>
      <vt:lpstr>JPA, Maven</vt:lpstr>
      <vt:lpstr>Spring Boot Framework</vt:lpstr>
      <vt:lpstr>Spring Boot Framework</vt:lpstr>
      <vt:lpstr>Spring Boot Framework</vt:lpstr>
      <vt:lpstr>Spring Boot Framework</vt:lpstr>
      <vt:lpstr>Cấu trúc dự án Spring Boot</vt:lpstr>
      <vt:lpstr>Thư viện React</vt:lpstr>
      <vt:lpstr>Thư viện React</vt:lpstr>
      <vt:lpstr>Swagger</vt:lpstr>
      <vt:lpstr>Swagger</vt:lpstr>
      <vt:lpstr>HIỆN THỰC HÓA NGHIÊN CỨU</vt:lpstr>
      <vt:lpstr>SƠ ĐỒ USE-CASE</vt:lpstr>
      <vt:lpstr>SƠ ĐỒ LỚP</vt:lpstr>
      <vt:lpstr>Mô hình cấu trúc dữ liệu</vt:lpstr>
      <vt:lpstr>Kiến trúc hệ thống</vt:lpstr>
      <vt:lpstr>KẾT QUẢ NGHIÊN CỨU</vt:lpstr>
      <vt:lpstr>Thiết kế giao diện</vt:lpstr>
      <vt:lpstr>Thiết kế giao diện</vt:lpstr>
      <vt:lpstr>KẾT LUẬN  HƯỚNG PHÁT TRIỂN</vt:lpstr>
      <vt:lpstr>KẾT QUẢ ĐẠT ĐƯỢC</vt:lpstr>
      <vt:lpstr>HƯỚNG PHÁT TRIỂN</vt:lpstr>
      <vt:lpstr>CẢM ƠN THẦY CÔ ĐÃ LẮNG NGHE VÀ THEO DÕI!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TÌM HIỂU WEB API VÀ  XÂY DỰNG ỨNG DỤNG BÁN HÀNG MINH HỌA</dc:title>
  <cp:lastModifiedBy>Pham Quyen Dinh</cp:lastModifiedBy>
  <cp:revision>14</cp:revision>
  <dcterms:modified xsi:type="dcterms:W3CDTF">2024-01-17T07:32:58Z</dcterms:modified>
</cp:coreProperties>
</file>